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MP3" ContentType="audio/m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16"/>
  </p:notesMasterIdLst>
  <p:sldIdLst>
    <p:sldId id="257" r:id="rId2"/>
    <p:sldId id="260" r:id="rId3"/>
    <p:sldId id="256" r:id="rId4"/>
    <p:sldId id="284" r:id="rId5"/>
    <p:sldId id="286" r:id="rId6"/>
    <p:sldId id="287" r:id="rId7"/>
    <p:sldId id="288" r:id="rId8"/>
    <p:sldId id="259" r:id="rId9"/>
    <p:sldId id="289" r:id="rId10"/>
    <p:sldId id="293" r:id="rId11"/>
    <p:sldId id="294" r:id="rId12"/>
    <p:sldId id="296" r:id="rId13"/>
    <p:sldId id="265" r:id="rId14"/>
    <p:sldId id="26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-120" y="-2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BD5D97-7A5D-485A-93C2-BD75BDD0AC79}" type="datetimeFigureOut">
              <a:rPr lang="en-US" smtClean="0"/>
              <a:pPr/>
              <a:t>06-10-2021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DE139E-DC18-4D64-90B6-7D92A0310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4992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32243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0ED2-9758-4B92-B703-227AC5E5D99E}" type="datetimeFigureOut">
              <a:rPr lang="en-US" smtClean="0"/>
              <a:pPr/>
              <a:t>06-10-2021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651BB-2723-4AC4-8321-F3FE185E7D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4104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0ED2-9758-4B92-B703-227AC5E5D99E}" type="datetimeFigureOut">
              <a:rPr lang="en-US" smtClean="0"/>
              <a:pPr/>
              <a:t>06-10-2021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651BB-2723-4AC4-8321-F3FE185E7D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4730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0ED2-9758-4B92-B703-227AC5E5D99E}" type="datetimeFigureOut">
              <a:rPr lang="en-US" smtClean="0"/>
              <a:pPr/>
              <a:t>06-10-2021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651BB-2723-4AC4-8321-F3FE185E7D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029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0ED2-9758-4B92-B703-227AC5E5D99E}" type="datetimeFigureOut">
              <a:rPr lang="en-US" smtClean="0"/>
              <a:pPr/>
              <a:t>06-10-2021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651BB-2723-4AC4-8321-F3FE185E7D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3255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0ED2-9758-4B92-B703-227AC5E5D99E}" type="datetimeFigureOut">
              <a:rPr lang="en-US" smtClean="0"/>
              <a:pPr/>
              <a:t>06-10-2021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651BB-2723-4AC4-8321-F3FE185E7D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96387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0ED2-9758-4B92-B703-227AC5E5D99E}" type="datetimeFigureOut">
              <a:rPr lang="en-US" smtClean="0"/>
              <a:pPr/>
              <a:t>06-10-2021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651BB-2723-4AC4-8321-F3FE185E7D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31882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0ED2-9758-4B92-B703-227AC5E5D99E}" type="datetimeFigureOut">
              <a:rPr lang="en-US" smtClean="0"/>
              <a:pPr/>
              <a:t>06-10-2021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651BB-2723-4AC4-8321-F3FE185E7D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13024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0ED2-9758-4B92-B703-227AC5E5D99E}" type="datetimeFigureOut">
              <a:rPr lang="en-US" smtClean="0"/>
              <a:pPr/>
              <a:t>06-10-2021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651BB-2723-4AC4-8321-F3FE185E7D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18511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944064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 advClick="0" advTm="5000">
        <p14:warp dir="in"/>
      </p:transition>
    </mc:Choice>
    <mc:Fallback>
      <p:transition spd="slow" advClick="0" advTm="5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C663D58F-F6A0-4EA3-BFB5-4642485F75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528" y="-297"/>
            <a:ext cx="12193057" cy="685859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98CD8127-072B-44C9-ABE8-9BC4AB287A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2079566" y="-4365566"/>
            <a:ext cx="9182100" cy="1588123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931AE1AF-6B20-4CE0-B6FA-B23D537947C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74363" y="98277"/>
            <a:ext cx="1049338" cy="98850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99B37BB5-2650-4467-ABB7-31E9CA48D4D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6062" y="0"/>
            <a:ext cx="1181100" cy="164782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5F048B97-1CDA-4F65-837F-F768C8EAF4C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29" y="5462599"/>
            <a:ext cx="2601245" cy="139569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4E9B10E7-A5D5-4AAF-9A24-86B84EF4F8F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76735" y="5462599"/>
            <a:ext cx="2527300" cy="1462630"/>
          </a:xfrm>
          <a:prstGeom prst="rect">
            <a:avLst/>
          </a:prstGeom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xmlns="" id="{9D467883-BBB8-4AA8-9569-B77F3D2BD526}"/>
              </a:ext>
            </a:extLst>
          </p:cNvPr>
          <p:cNvCxnSpPr>
            <a:cxnSpLocks/>
          </p:cNvCxnSpPr>
          <p:nvPr userDrawn="1"/>
        </p:nvCxnSpPr>
        <p:spPr>
          <a:xfrm>
            <a:off x="0" y="1045028"/>
            <a:ext cx="12192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83918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 advClick="0" advTm="5000">
        <p14:warp dir="in"/>
      </p:transition>
    </mc:Choice>
    <mc:Fallback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0ED2-9758-4B92-B703-227AC5E5D99E}" type="datetimeFigureOut">
              <a:rPr lang="en-US" smtClean="0"/>
              <a:pPr/>
              <a:t>06-10-2021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651BB-2723-4AC4-8321-F3FE185E7D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2049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0ED2-9758-4B92-B703-227AC5E5D99E}" type="datetimeFigureOut">
              <a:rPr lang="en-US" smtClean="0"/>
              <a:pPr/>
              <a:t>06-10-2021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651BB-2723-4AC4-8321-F3FE185E7D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4606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0ED2-9758-4B92-B703-227AC5E5D99E}" type="datetimeFigureOut">
              <a:rPr lang="en-US" smtClean="0"/>
              <a:pPr/>
              <a:t>06-10-2021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651BB-2723-4AC4-8321-F3FE185E7D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3427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0ED2-9758-4B92-B703-227AC5E5D99E}" type="datetimeFigureOut">
              <a:rPr lang="en-US" smtClean="0"/>
              <a:pPr/>
              <a:t>06-10-2021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651BB-2723-4AC4-8321-F3FE185E7D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189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0ED2-9758-4B92-B703-227AC5E5D99E}" type="datetimeFigureOut">
              <a:rPr lang="en-US" smtClean="0"/>
              <a:pPr/>
              <a:t>06-10-2021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651BB-2723-4AC4-8321-F3FE185E7D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1216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0ED2-9758-4B92-B703-227AC5E5D99E}" type="datetimeFigureOut">
              <a:rPr lang="en-US" smtClean="0"/>
              <a:pPr/>
              <a:t>06-10-2021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651BB-2723-4AC4-8321-F3FE185E7D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6464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0ED2-9758-4B92-B703-227AC5E5D99E}" type="datetimeFigureOut">
              <a:rPr lang="en-US" smtClean="0"/>
              <a:pPr/>
              <a:t>06-10-2021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651BB-2723-4AC4-8321-F3FE185E7D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0146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0ED2-9758-4B92-B703-227AC5E5D99E}" type="datetimeFigureOut">
              <a:rPr lang="en-US" smtClean="0"/>
              <a:pPr/>
              <a:t>06-10-2021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651BB-2723-4AC4-8321-F3FE185E7D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0085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E0ED2-9758-4B92-B703-227AC5E5D99E}" type="datetimeFigureOut">
              <a:rPr lang="en-US" smtClean="0"/>
              <a:pPr/>
              <a:t>06-10-2021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A0651BB-2723-4AC4-8321-F3FE185E7D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9239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4.jpeg"/><Relationship Id="rId4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6.png"/><Relationship Id="rId4" Type="http://schemas.microsoft.com/office/2007/relationships/hdphoto" Target="../media/hdphoto3.wdp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7.xml"/><Relationship Id="rId1" Type="http://schemas.openxmlformats.org/officeDocument/2006/relationships/audio" Target="../media/media1.MP3"/><Relationship Id="rId5" Type="http://schemas.openxmlformats.org/officeDocument/2006/relationships/image" Target="../media/image10.png"/><Relationship Id="rId4" Type="http://schemas.microsoft.com/office/2007/relationships/media" Target="../media/media1.MP3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8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12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5" Type="http://schemas.openxmlformats.org/officeDocument/2006/relationships/image" Target="../media/image15.svg"/><Relationship Id="rId10" Type="http://schemas.microsoft.com/office/2007/relationships/hdphoto" Target="../media/hdphoto1.wdp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9052" y="0"/>
            <a:ext cx="12281051" cy="68580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3442" y="197835"/>
            <a:ext cx="1160878" cy="1160878"/>
          </a:xfrm>
        </p:spPr>
      </p:pic>
      <p:sp>
        <p:nvSpPr>
          <p:cNvPr id="8" name="Title 1"/>
          <p:cNvSpPr txBox="1"/>
          <p:nvPr/>
        </p:nvSpPr>
        <p:spPr>
          <a:xfrm>
            <a:off x="1987826" y="296309"/>
            <a:ext cx="10185466" cy="1333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3</a:t>
            </a:r>
            <a:b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456421" y="1630016"/>
            <a:ext cx="5248275" cy="1"/>
            <a:chOff x="4238625" y="1630017"/>
            <a:chExt cx="5248275" cy="1"/>
          </a:xfrm>
        </p:grpSpPr>
        <p:cxnSp>
          <p:nvCxnSpPr>
            <p:cNvPr id="3" name="Straight Arrow Connector 2"/>
            <p:cNvCxnSpPr/>
            <p:nvPr/>
          </p:nvCxnSpPr>
          <p:spPr>
            <a:xfrm>
              <a:off x="4290060" y="1630017"/>
              <a:ext cx="519684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oval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4238625" y="1630017"/>
              <a:ext cx="25584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oval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152939" y="4828"/>
            <a:ext cx="9157252" cy="114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13" name="Group 3"/>
          <p:cNvGrpSpPr/>
          <p:nvPr/>
        </p:nvGrpSpPr>
        <p:grpSpPr>
          <a:xfrm>
            <a:off x="1958165" y="2370158"/>
            <a:ext cx="6566606" cy="4046602"/>
            <a:chOff x="0" y="0"/>
            <a:chExt cx="18242782" cy="12091182"/>
          </a:xfrm>
        </p:grpSpPr>
        <p:grpSp>
          <p:nvGrpSpPr>
            <p:cNvPr id="15" name="Group 4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21" name="Freeform 5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8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7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3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1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2F3A62"/>
              </a:solidFill>
            </p:spPr>
          </p:sp>
        </p:grpSp>
        <p:grpSp>
          <p:nvGrpSpPr>
            <p:cNvPr id="16" name="Group 6"/>
            <p:cNvGrpSpPr/>
            <p:nvPr/>
          </p:nvGrpSpPr>
          <p:grpSpPr>
            <a:xfrm>
              <a:off x="336452" y="0"/>
              <a:ext cx="17906330" cy="11727398"/>
              <a:chOff x="0" y="0"/>
              <a:chExt cx="10821129" cy="7087086"/>
            </a:xfrm>
          </p:grpSpPr>
          <p:sp>
            <p:nvSpPr>
              <p:cNvPr id="20" name="Freeform 7"/>
              <p:cNvSpPr/>
              <p:nvPr/>
            </p:nvSpPr>
            <p:spPr>
              <a:xfrm>
                <a:off x="-4213" y="0"/>
                <a:ext cx="108253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4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7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59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3E4"/>
              </a:solidFill>
            </p:spPr>
          </p:sp>
        </p:grpSp>
      </p:grpSp>
      <p:pic>
        <p:nvPicPr>
          <p:cNvPr id="23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137" b="137"/>
          <a:stretch>
            <a:fillRect/>
          </a:stretch>
        </p:blipFill>
        <p:spPr>
          <a:xfrm>
            <a:off x="7233029" y="929500"/>
            <a:ext cx="4150326" cy="3786205"/>
          </a:xfrm>
          <a:prstGeom prst="rect">
            <a:avLst/>
          </a:prstGeom>
        </p:spPr>
      </p:pic>
      <p:sp>
        <p:nvSpPr>
          <p:cNvPr id="26" name="TextBox 6"/>
          <p:cNvSpPr txBox="1"/>
          <p:nvPr/>
        </p:nvSpPr>
        <p:spPr>
          <a:xfrm>
            <a:off x="7818781" y="2074429"/>
            <a:ext cx="3262311" cy="1487587"/>
          </a:xfrm>
          <a:prstGeom prst="rect">
            <a:avLst/>
          </a:prstGeom>
        </p:spPr>
        <p:txBody>
          <a:bodyPr wrap="square" lIns="0" tIns="0" rIns="0" bIns="0" rtlCol="0" anchor="t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5759"/>
              </a:lnSpc>
            </a:pPr>
            <a:r>
              <a:rPr lang="en-US" sz="4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ruột</a:t>
            </a:r>
            <a:r>
              <a:rPr lang="en-US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mềm</a:t>
            </a:r>
            <a:endParaRPr lang="en-US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9"/>
          <p:cNvSpPr txBox="1"/>
          <p:nvPr/>
        </p:nvSpPr>
        <p:spPr>
          <a:xfrm>
            <a:off x="3155165" y="3012368"/>
            <a:ext cx="4291204" cy="24929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hoạn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đớn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3493310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152939" y="4828"/>
            <a:ext cx="9157252" cy="114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835"/>
          <a:stretch/>
        </p:blipFill>
        <p:spPr bwMode="auto">
          <a:xfrm>
            <a:off x="591141" y="1312717"/>
            <a:ext cx="4548098" cy="33575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组合 10">
            <a:extLst>
              <a:ext uri="{FF2B5EF4-FFF2-40B4-BE49-F238E27FC236}">
                <a16:creationId xmlns:a16="http://schemas.microsoft.com/office/drawing/2014/main" xmlns="" id="{3598A510-1194-48C2-BF95-C9CE54F351FF}"/>
              </a:ext>
            </a:extLst>
          </p:cNvPr>
          <p:cNvGrpSpPr/>
          <p:nvPr/>
        </p:nvGrpSpPr>
        <p:grpSpPr bwMode="auto">
          <a:xfrm>
            <a:off x="5731565" y="1271179"/>
            <a:ext cx="5379702" cy="1586709"/>
            <a:chOff x="971381" y="1464197"/>
            <a:chExt cx="4406922" cy="1136981"/>
          </a:xfrm>
        </p:grpSpPr>
        <p:grpSp>
          <p:nvGrpSpPr>
            <p:cNvPr id="24" name="组合 3">
              <a:extLst>
                <a:ext uri="{FF2B5EF4-FFF2-40B4-BE49-F238E27FC236}">
                  <a16:creationId xmlns:a16="http://schemas.microsoft.com/office/drawing/2014/main" xmlns="" id="{86F6CF3B-13BF-4FB8-9C42-B8DD68057DB2}"/>
                </a:ext>
              </a:extLst>
            </p:cNvPr>
            <p:cNvGrpSpPr/>
            <p:nvPr/>
          </p:nvGrpSpPr>
          <p:grpSpPr bwMode="auto">
            <a:xfrm>
              <a:off x="971381" y="1464197"/>
              <a:ext cx="4406922" cy="1136981"/>
              <a:chOff x="971381" y="1464197"/>
              <a:chExt cx="4406922" cy="1136981"/>
            </a:xfrm>
          </p:grpSpPr>
          <p:pic>
            <p:nvPicPr>
              <p:cNvPr id="28" name="图片 4">
                <a:extLst>
                  <a:ext uri="{FF2B5EF4-FFF2-40B4-BE49-F238E27FC236}">
                    <a16:creationId xmlns:a16="http://schemas.microsoft.com/office/drawing/2014/main" xmlns="" id="{FA97B853-8460-4752-9618-58475709FBD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1061" y="1464197"/>
                <a:ext cx="4247242" cy="11369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图片 5">
                <a:extLst>
                  <a:ext uri="{FF2B5EF4-FFF2-40B4-BE49-F238E27FC236}">
                    <a16:creationId xmlns:a16="http://schemas.microsoft.com/office/drawing/2014/main" xmlns="" id="{E3BFA6EC-4F6E-4819-8CCF-9FB141857AF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r="86832"/>
              <a:stretch>
                <a:fillRect/>
              </a:stretch>
            </p:blipFill>
            <p:spPr bwMode="auto">
              <a:xfrm>
                <a:off x="971381" y="1474483"/>
                <a:ext cx="939113" cy="8086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5" name="矩形 9">
              <a:extLst>
                <a:ext uri="{FF2B5EF4-FFF2-40B4-BE49-F238E27FC236}">
                  <a16:creationId xmlns:a16="http://schemas.microsoft.com/office/drawing/2014/main" xmlns="" id="{68FF745E-452A-4A8F-8873-E63BA2DF9D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4285" y="1576143"/>
              <a:ext cx="3472209" cy="639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9pPr>
            </a:lstStyle>
            <a:p>
              <a:pPr algn="ctr">
                <a:lnSpc>
                  <a:spcPct val="130000"/>
                </a:lnSpc>
                <a:spcBef>
                  <a:spcPct val="0"/>
                </a:spcBef>
                <a:buNone/>
              </a:pPr>
              <a:r>
                <a:rPr lang="en-US" altLang="zh-CN" sz="4000" b="1" dirty="0" err="1">
                  <a:ln/>
                  <a:solidFill>
                    <a:schemeClr val="accent3"/>
                  </a:solidFill>
                  <a:latin typeface="Times New Roman" panose="02020603050405020304" pitchFamily="18" charset="0"/>
                  <a:ea typeface=".黑体-韩语" panose="02000500000000000000" pitchFamily="2" charset="-122"/>
                  <a:cs typeface="Times New Roman" panose="02020603050405020304" pitchFamily="18" charset="0"/>
                  <a:sym typeface="+mn-lt"/>
                </a:rPr>
                <a:t>Nhường</a:t>
              </a:r>
              <a:r>
                <a:rPr lang="en-US" altLang="zh-CN" sz="4000" b="1" dirty="0">
                  <a:ln/>
                  <a:solidFill>
                    <a:schemeClr val="accent3"/>
                  </a:solidFill>
                  <a:latin typeface="Times New Roman" panose="02020603050405020304" pitchFamily="18" charset="0"/>
                  <a:ea typeface=".黑体-韩语" panose="02000500000000000000" pitchFamily="2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4000" b="1" dirty="0" err="1">
                  <a:ln/>
                  <a:solidFill>
                    <a:schemeClr val="accent3"/>
                  </a:solidFill>
                  <a:latin typeface="Times New Roman" panose="02020603050405020304" pitchFamily="18" charset="0"/>
                  <a:ea typeface=".黑体-韩语" panose="02000500000000000000" pitchFamily="2" charset="-122"/>
                  <a:cs typeface="Times New Roman" panose="02020603050405020304" pitchFamily="18" charset="0"/>
                  <a:sym typeface="+mn-lt"/>
                </a:rPr>
                <a:t>cơm</a:t>
              </a:r>
              <a:r>
                <a:rPr lang="en-US" altLang="zh-CN" sz="4000" b="1" dirty="0">
                  <a:ln/>
                  <a:solidFill>
                    <a:schemeClr val="accent3"/>
                  </a:solidFill>
                  <a:latin typeface="Times New Roman" panose="02020603050405020304" pitchFamily="18" charset="0"/>
                  <a:ea typeface=".黑体-韩语" panose="02000500000000000000" pitchFamily="2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4000" b="1" dirty="0" err="1">
                  <a:ln/>
                  <a:solidFill>
                    <a:schemeClr val="accent3"/>
                  </a:solidFill>
                  <a:latin typeface="Times New Roman" panose="02020603050405020304" pitchFamily="18" charset="0"/>
                  <a:ea typeface=".黑体-韩语" panose="02000500000000000000" pitchFamily="2" charset="-122"/>
                  <a:cs typeface="Times New Roman" panose="02020603050405020304" pitchFamily="18" charset="0"/>
                  <a:sym typeface="+mn-lt"/>
                </a:rPr>
                <a:t>sẻ</a:t>
              </a:r>
              <a:r>
                <a:rPr lang="en-US" altLang="zh-CN" sz="4000" b="1" dirty="0">
                  <a:ln/>
                  <a:solidFill>
                    <a:schemeClr val="accent3"/>
                  </a:solidFill>
                  <a:latin typeface="Times New Roman" panose="02020603050405020304" pitchFamily="18" charset="0"/>
                  <a:ea typeface=".黑体-韩语" panose="02000500000000000000" pitchFamily="2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4000" b="1" dirty="0" err="1">
                  <a:ln/>
                  <a:solidFill>
                    <a:schemeClr val="accent3"/>
                  </a:solidFill>
                  <a:latin typeface="Times New Roman" panose="02020603050405020304" pitchFamily="18" charset="0"/>
                  <a:ea typeface=".黑体-韩语" panose="02000500000000000000" pitchFamily="2" charset="-122"/>
                  <a:cs typeface="Times New Roman" panose="02020603050405020304" pitchFamily="18" charset="0"/>
                  <a:sym typeface="+mn-lt"/>
                </a:rPr>
                <a:t>áo</a:t>
              </a:r>
              <a:endParaRPr lang="zh-CN" altLang="en-US" sz="40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.黑体-韩语" panose="02000500000000000000" pitchFamily="2" charset="-122"/>
                <a:cs typeface="Times New Roman" panose="02020603050405020304" pitchFamily="18" charset="0"/>
                <a:sym typeface="+mn-lt"/>
              </a:endParaRPr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129281" y="4143135"/>
            <a:ext cx="3639333" cy="24224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9"/>
          <p:cNvSpPr txBox="1"/>
          <p:nvPr/>
        </p:nvSpPr>
        <p:spPr>
          <a:xfrm>
            <a:off x="6768614" y="2556426"/>
            <a:ext cx="4291204" cy="23934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, san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hoạn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8165480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589868" y="2644965"/>
            <a:ext cx="6822392" cy="3150283"/>
            <a:chOff x="0" y="0"/>
            <a:chExt cx="8245799" cy="5464765"/>
          </a:xfrm>
          <a:solidFill>
            <a:srgbClr val="00B050">
              <a:alpha val="40000"/>
            </a:srgbClr>
          </a:solidFill>
          <a:effectLst>
            <a:reflection blurRad="6350" stA="50000" endA="300" endPos="38500" dist="50800" dir="5400000" sy="-100000" algn="bl" rotWithShape="0"/>
          </a:effectLst>
        </p:grpSpPr>
        <p:sp>
          <p:nvSpPr>
            <p:cNvPr id="3" name="Freeform 3"/>
            <p:cNvSpPr/>
            <p:nvPr/>
          </p:nvSpPr>
          <p:spPr>
            <a:xfrm>
              <a:off x="-4213" y="0"/>
              <a:ext cx="8250011" cy="5464765"/>
            </a:xfrm>
            <a:custGeom>
              <a:avLst/>
              <a:gdLst/>
              <a:ahLst/>
              <a:cxnLst/>
              <a:rect l="l" t="t" r="r" b="b"/>
              <a:pathLst>
                <a:path w="8250011" h="5464765">
                  <a:moveTo>
                    <a:pt x="278431" y="16918"/>
                  </a:moveTo>
                  <a:cubicBezTo>
                    <a:pt x="278431" y="16918"/>
                    <a:pt x="604014" y="12258"/>
                    <a:pt x="1016982" y="12454"/>
                  </a:cubicBezTo>
                  <a:cubicBezTo>
                    <a:pt x="6568136" y="12671"/>
                    <a:pt x="7975943" y="0"/>
                    <a:pt x="7975943" y="0"/>
                  </a:cubicBezTo>
                  <a:cubicBezTo>
                    <a:pt x="8043407" y="0"/>
                    <a:pt x="8119344" y="0"/>
                    <a:pt x="8198117" y="85073"/>
                  </a:cubicBezTo>
                  <a:cubicBezTo>
                    <a:pt x="8241095" y="131488"/>
                    <a:pt x="8242163" y="240224"/>
                    <a:pt x="8242568" y="320281"/>
                  </a:cubicBezTo>
                  <a:cubicBezTo>
                    <a:pt x="8242568" y="320281"/>
                    <a:pt x="8240864" y="3898986"/>
                    <a:pt x="8240864" y="4702181"/>
                  </a:cubicBezTo>
                  <a:cubicBezTo>
                    <a:pt x="8240864" y="4916340"/>
                    <a:pt x="8250011" y="5215519"/>
                    <a:pt x="8250011" y="5215519"/>
                  </a:cubicBezTo>
                  <a:cubicBezTo>
                    <a:pt x="8250011" y="5344188"/>
                    <a:pt x="8245842" y="5464765"/>
                    <a:pt x="7993004" y="5456631"/>
                  </a:cubicBezTo>
                  <a:cubicBezTo>
                    <a:pt x="7993004" y="5456631"/>
                    <a:pt x="7616532" y="5436333"/>
                    <a:pt x="6766938" y="5443931"/>
                  </a:cubicBezTo>
                  <a:cubicBezTo>
                    <a:pt x="2079974" y="5452065"/>
                    <a:pt x="304023" y="5464765"/>
                    <a:pt x="304023" y="5464765"/>
                  </a:cubicBezTo>
                  <a:cubicBezTo>
                    <a:pt x="132548" y="5464765"/>
                    <a:pt x="4213" y="5363696"/>
                    <a:pt x="8532" y="5161149"/>
                  </a:cubicBezTo>
                  <a:cubicBezTo>
                    <a:pt x="8532" y="5161149"/>
                    <a:pt x="9630" y="4662608"/>
                    <a:pt x="4815" y="143773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</p:sp>
      </p:grpSp>
      <p:sp>
        <p:nvSpPr>
          <p:cNvPr id="9" name="TextBox 9"/>
          <p:cNvSpPr txBox="1"/>
          <p:nvPr/>
        </p:nvSpPr>
        <p:spPr>
          <a:xfrm>
            <a:off x="4993932" y="3015651"/>
            <a:ext cx="6152185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0963" algn="just"/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cưu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mắn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nghèo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152937" y="1118325"/>
            <a:ext cx="5427300" cy="1958130"/>
            <a:chOff x="1009983" y="440608"/>
            <a:chExt cx="6380390" cy="2612938"/>
          </a:xfrm>
        </p:grpSpPr>
        <p:grpSp>
          <p:nvGrpSpPr>
            <p:cNvPr id="4" name="Group 4"/>
            <p:cNvGrpSpPr/>
            <p:nvPr/>
          </p:nvGrpSpPr>
          <p:grpSpPr>
            <a:xfrm>
              <a:off x="1009983" y="939089"/>
              <a:ext cx="6380390" cy="2114457"/>
              <a:chOff x="0" y="0"/>
              <a:chExt cx="3435356" cy="1138475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-4262"/>
                <a:ext cx="3443102" cy="1144961"/>
              </a:xfrm>
              <a:custGeom>
                <a:avLst/>
                <a:gdLst/>
                <a:ahLst/>
                <a:cxnLst/>
                <a:rect l="l" t="t" r="r" b="b"/>
                <a:pathLst>
                  <a:path w="3443102" h="1144961">
                    <a:moveTo>
                      <a:pt x="2504203" y="1133773"/>
                    </a:moveTo>
                    <a:cubicBezTo>
                      <a:pt x="2504203" y="1133773"/>
                      <a:pt x="2084450" y="1144961"/>
                      <a:pt x="1621865" y="1142339"/>
                    </a:cubicBezTo>
                    <a:cubicBezTo>
                      <a:pt x="1584822" y="1140177"/>
                      <a:pt x="1057073" y="1132352"/>
                      <a:pt x="1057073" y="1132352"/>
                    </a:cubicBezTo>
                    <a:cubicBezTo>
                      <a:pt x="812931" y="1123518"/>
                      <a:pt x="565145" y="1106537"/>
                      <a:pt x="398404" y="1048359"/>
                    </a:cubicBezTo>
                    <a:cubicBezTo>
                      <a:pt x="120505" y="951398"/>
                      <a:pt x="0" y="773869"/>
                      <a:pt x="0" y="577261"/>
                    </a:cubicBezTo>
                    <a:lnTo>
                      <a:pt x="0" y="577259"/>
                    </a:lnTo>
                    <a:cubicBezTo>
                      <a:pt x="8536" y="440430"/>
                      <a:pt x="34263" y="311302"/>
                      <a:pt x="140291" y="225758"/>
                    </a:cubicBezTo>
                    <a:cubicBezTo>
                      <a:pt x="342602" y="62530"/>
                      <a:pt x="736658" y="7673"/>
                      <a:pt x="1155311" y="7673"/>
                    </a:cubicBezTo>
                    <a:cubicBezTo>
                      <a:pt x="1155311" y="7673"/>
                      <a:pt x="1551711" y="15681"/>
                      <a:pt x="1584822" y="7673"/>
                    </a:cubicBezTo>
                    <a:cubicBezTo>
                      <a:pt x="1865523" y="0"/>
                      <a:pt x="2329451" y="7673"/>
                      <a:pt x="2329451" y="7673"/>
                    </a:cubicBezTo>
                    <a:cubicBezTo>
                      <a:pt x="2697758" y="15152"/>
                      <a:pt x="3061071" y="84484"/>
                      <a:pt x="3258811" y="207066"/>
                    </a:cubicBezTo>
                    <a:cubicBezTo>
                      <a:pt x="3409828" y="300683"/>
                      <a:pt x="3443102" y="425358"/>
                      <a:pt x="3433962" y="577261"/>
                    </a:cubicBezTo>
                    <a:lnTo>
                      <a:pt x="3433962" y="577262"/>
                    </a:lnTo>
                    <a:cubicBezTo>
                      <a:pt x="3433962" y="891835"/>
                      <a:pt x="3150965" y="1105932"/>
                      <a:pt x="2504203" y="1133773"/>
                    </a:cubicBezTo>
                    <a:close/>
                  </a:path>
                </a:pathLst>
              </a:custGeom>
              <a:solidFill>
                <a:srgbClr val="FFE288">
                  <a:alpha val="80000"/>
                </a:srgbClr>
              </a:solidFill>
            </p:spPr>
          </p:sp>
        </p:grpSp>
        <p:sp>
          <p:nvSpPr>
            <p:cNvPr id="6" name="TextBox 6"/>
            <p:cNvSpPr txBox="1"/>
            <p:nvPr/>
          </p:nvSpPr>
          <p:spPr>
            <a:xfrm>
              <a:off x="1126883" y="1491338"/>
              <a:ext cx="6121307" cy="92090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>
                <a:lnSpc>
                  <a:spcPts val="5759"/>
                </a:lnSpc>
              </a:pPr>
              <a:r>
                <a:rPr lang="en-US" sz="4400" b="1" dirty="0" err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Lá</a:t>
              </a:r>
              <a:r>
                <a:rPr lang="en-US" sz="44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lành</a:t>
              </a:r>
              <a:r>
                <a:rPr lang="en-US" sz="44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đùm</a:t>
              </a:r>
              <a:r>
                <a:rPr lang="en-US" sz="44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lá</a:t>
              </a:r>
              <a:r>
                <a:rPr lang="en-US" sz="44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rách</a:t>
              </a:r>
              <a:endPara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550356" y="440608"/>
              <a:ext cx="1299640" cy="806728"/>
            </a:xfrm>
            <a:prstGeom prst="rect">
              <a:avLst/>
            </a:prstGeom>
          </p:spPr>
        </p:pic>
      </p:grpSp>
      <p:sp>
        <p:nvSpPr>
          <p:cNvPr id="18" name="Rectangle 17"/>
          <p:cNvSpPr/>
          <p:nvPr/>
        </p:nvSpPr>
        <p:spPr>
          <a:xfrm>
            <a:off x="1152939" y="4828"/>
            <a:ext cx="9157252" cy="114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801647444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858552" y="479864"/>
            <a:ext cx="8731133" cy="1321497"/>
          </a:xfrm>
        </p:spPr>
        <p:txBody>
          <a:bodyPr>
            <a:normAutofit/>
          </a:bodyPr>
          <a:lstStyle/>
          <a:p>
            <a:pPr algn="ctr"/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9052" y="0"/>
            <a:ext cx="12281051" cy="6858000"/>
          </a:xfrm>
        </p:spPr>
      </p:pic>
      <p:sp>
        <p:nvSpPr>
          <p:cNvPr id="8" name="Title 1"/>
          <p:cNvSpPr txBox="1"/>
          <p:nvPr/>
        </p:nvSpPr>
        <p:spPr>
          <a:xfrm>
            <a:off x="1576497" y="2596489"/>
            <a:ext cx="9489068" cy="34465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endParaRPr lang="en-US" sz="35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4124" b="92784" l="9653" r="89189">
                        <a14:foregroundMark x1="41699" y1="8763" x2="54826" y2="8763"/>
                        <a14:foregroundMark x1="49807" y1="4639" x2="49807" y2="4639"/>
                        <a14:foregroundMark x1="49035" y1="88144" x2="49035" y2="88144"/>
                        <a14:foregroundMark x1="47876" y1="92784" x2="47876" y2="927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63691" y="2748242"/>
            <a:ext cx="3835090" cy="2642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942" b="89806" l="9796" r="95102">
                        <a14:foregroundMark x1="13061" y1="54854" x2="14694" y2="71845"/>
                        <a14:foregroundMark x1="14694" y1="71845" x2="15918" y2="75728"/>
                        <a14:foregroundMark x1="43673" y1="6311" x2="60408" y2="7767"/>
                        <a14:foregroundMark x1="46531" y1="3398" x2="53061" y2="2427"/>
                        <a14:foregroundMark x1="91429" y1="56796" x2="90612" y2="66505"/>
                        <a14:foregroundMark x1="94694" y1="56796" x2="94694" y2="56796"/>
                        <a14:foregroundMark x1="95102" y1="67476" x2="95102" y2="67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8407" y="2822713"/>
            <a:ext cx="3947080" cy="284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C:\Users\Admin\Desktop\mat-vui-icon.png.crdownloa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2667" b="77778" l="9778" r="89778">
                        <a14:foregroundMark x1="40444" y1="7111" x2="62667" y2="6667"/>
                        <a14:foregroundMark x1="48000" y1="2667" x2="51111" y2="3556"/>
                        <a14:foregroundMark x1="44444" y1="74222" x2="57333" y2="74222"/>
                        <a14:foregroundMark x1="47556" y1="75556" x2="51556" y2="77778"/>
                        <a14:foregroundMark x1="31111" y1="56889" x2="52000" y2="67111"/>
                        <a14:foregroundMark x1="29333" y1="58222" x2="46667" y2="65778"/>
                        <a14:foregroundMark x1="47111" y1="59111" x2="56444" y2="62667"/>
                        <a14:foregroundMark x1="26667" y1="29333" x2="30667" y2="40889"/>
                        <a14:foregroundMark x1="31111" y1="29333" x2="35556" y2="39556"/>
                        <a14:foregroundMark x1="25778" y1="39556" x2="33778" y2="45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8304"/>
          <a:stretch>
            <a:fillRect/>
          </a:stretch>
        </p:blipFill>
        <p:spPr bwMode="auto">
          <a:xfrm>
            <a:off x="4751897" y="2812423"/>
            <a:ext cx="3511794" cy="2460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1154252" y="5458216"/>
            <a:ext cx="3186112" cy="584775"/>
            <a:chOff x="1624013" y="5029200"/>
            <a:chExt cx="3578965" cy="584775"/>
          </a:xfrm>
        </p:grpSpPr>
        <p:sp>
          <p:nvSpPr>
            <p:cNvPr id="18" name="Rectangle 10"/>
            <p:cNvSpPr>
              <a:spLocks noChangeArrowheads="1"/>
            </p:cNvSpPr>
            <p:nvPr/>
          </p:nvSpPr>
          <p:spPr bwMode="auto">
            <a:xfrm>
              <a:off x="2160587" y="5029200"/>
              <a:ext cx="304239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 eaLnBrk="1" hangingPunct="1">
                <a:spcBef>
                  <a:spcPts val="600"/>
                </a:spcBef>
                <a:spcAft>
                  <a:spcPts val="600"/>
                </a:spcAft>
                <a:tabLst>
                  <a:tab pos="629920" algn="l"/>
                </a:tabLst>
              </a:pPr>
              <a:r>
                <a:rPr lang="en-US" alt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Rất</a:t>
              </a:r>
              <a:r>
                <a:rPr lang="en-US" alt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hài</a:t>
              </a:r>
              <a:r>
                <a:rPr lang="en-US" alt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lòng</a:t>
              </a:r>
              <a:r>
                <a:rPr lang="en-US" alt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9" name="TextBox 11"/>
            <p:cNvSpPr txBox="1">
              <a:spLocks noChangeArrowheads="1"/>
            </p:cNvSpPr>
            <p:nvPr/>
          </p:nvSpPr>
          <p:spPr bwMode="auto">
            <a:xfrm>
              <a:off x="1624013" y="5113338"/>
              <a:ext cx="533400" cy="4001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endParaRPr lang="en-US" altLang="en-US" sz="200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428077" y="5432816"/>
            <a:ext cx="2274887" cy="584775"/>
            <a:chOff x="1624013" y="5029200"/>
            <a:chExt cx="2555384" cy="584775"/>
          </a:xfrm>
        </p:grpSpPr>
        <p:sp>
          <p:nvSpPr>
            <p:cNvPr id="21" name="Rectangle 10"/>
            <p:cNvSpPr>
              <a:spLocks noChangeArrowheads="1"/>
            </p:cNvSpPr>
            <p:nvPr/>
          </p:nvSpPr>
          <p:spPr bwMode="auto">
            <a:xfrm>
              <a:off x="2160587" y="5029200"/>
              <a:ext cx="201881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 eaLnBrk="1" hangingPunct="1">
                <a:spcBef>
                  <a:spcPts val="600"/>
                </a:spcBef>
                <a:spcAft>
                  <a:spcPts val="600"/>
                </a:spcAft>
                <a:tabLst>
                  <a:tab pos="629920" algn="l"/>
                </a:tabLst>
              </a:pPr>
              <a:r>
                <a:rPr lang="en-US" alt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Hài</a:t>
              </a:r>
              <a:r>
                <a:rPr lang="en-US" alt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lòng</a:t>
              </a:r>
              <a:r>
                <a:rPr lang="en-US" alt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22" name="TextBox 11"/>
            <p:cNvSpPr txBox="1">
              <a:spLocks noChangeArrowheads="1"/>
            </p:cNvSpPr>
            <p:nvPr/>
          </p:nvSpPr>
          <p:spPr bwMode="auto">
            <a:xfrm>
              <a:off x="1624013" y="5113338"/>
              <a:ext cx="533400" cy="4001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endParaRPr lang="en-US" altLang="en-US" sz="200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588856" y="5458216"/>
            <a:ext cx="3289299" cy="584775"/>
            <a:chOff x="1624013" y="5029200"/>
            <a:chExt cx="3694874" cy="584775"/>
          </a:xfrm>
        </p:grpSpPr>
        <p:sp>
          <p:nvSpPr>
            <p:cNvPr id="24" name="Rectangle 10"/>
            <p:cNvSpPr>
              <a:spLocks noChangeArrowheads="1"/>
            </p:cNvSpPr>
            <p:nvPr/>
          </p:nvSpPr>
          <p:spPr bwMode="auto">
            <a:xfrm>
              <a:off x="2160587" y="5029200"/>
              <a:ext cx="31583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 eaLnBrk="1" hangingPunct="1">
                <a:spcBef>
                  <a:spcPts val="600"/>
                </a:spcBef>
                <a:spcAft>
                  <a:spcPts val="600"/>
                </a:spcAft>
                <a:tabLst>
                  <a:tab pos="629920" algn="l"/>
                </a:tabLst>
              </a:pPr>
              <a:r>
                <a:rPr lang="en-US" alt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Chưa</a:t>
              </a:r>
              <a:r>
                <a:rPr lang="en-US" alt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hài</a:t>
              </a:r>
              <a:r>
                <a:rPr lang="en-US" alt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lòng</a:t>
              </a:r>
              <a:r>
                <a:rPr lang="en-US" alt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25" name="TextBox 11"/>
            <p:cNvSpPr txBox="1">
              <a:spLocks noChangeArrowheads="1"/>
            </p:cNvSpPr>
            <p:nvPr/>
          </p:nvSpPr>
          <p:spPr bwMode="auto">
            <a:xfrm>
              <a:off x="1624013" y="5113338"/>
              <a:ext cx="533400" cy="4001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endParaRPr lang="en-US" altLang="en-US" sz="2000"/>
            </a:p>
          </p:txBody>
        </p:sp>
      </p:grpSp>
      <p:pic>
        <p:nvPicPr>
          <p:cNvPr id="26" name="Content Placeholder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3442" y="197835"/>
            <a:ext cx="1160878" cy="11608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9052" y="0"/>
            <a:ext cx="12281051" cy="6858000"/>
          </a:xfrm>
        </p:spPr>
      </p:pic>
      <p:sp>
        <p:nvSpPr>
          <p:cNvPr id="7" name="Title 1"/>
          <p:cNvSpPr txBox="1"/>
          <p:nvPr/>
        </p:nvSpPr>
        <p:spPr>
          <a:xfrm>
            <a:off x="1627772" y="2271985"/>
            <a:ext cx="8936455" cy="1333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CHÂN THÀNH CÁM ƠN</a:t>
            </a:r>
          </a:p>
        </p:txBody>
      </p:sp>
      <p:sp>
        <p:nvSpPr>
          <p:cNvPr id="8" name="Title 1"/>
          <p:cNvSpPr txBox="1"/>
          <p:nvPr/>
        </p:nvSpPr>
        <p:spPr>
          <a:xfrm>
            <a:off x="0" y="4662474"/>
            <a:ext cx="12192000" cy="1333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website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https://thnguyenthiq3.hcm.edu</a:t>
            </a:r>
            <a:r>
              <a:rPr lang="en-US" sz="35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.vn</a:t>
            </a:r>
            <a:endParaRPr lang="en-US" sz="35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/>
          <p:nvPr/>
        </p:nvSpPr>
        <p:spPr>
          <a:xfrm>
            <a:off x="914400" y="296309"/>
            <a:ext cx="10832123" cy="1333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3</a:t>
            </a:r>
            <a:b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NGUYỄN THI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706323" y="1605131"/>
            <a:ext cx="5248275" cy="1"/>
            <a:chOff x="4238625" y="1630017"/>
            <a:chExt cx="5248275" cy="1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4290060" y="1630017"/>
              <a:ext cx="519684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oval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4238625" y="1630017"/>
              <a:ext cx="25584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oval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pic>
        <p:nvPicPr>
          <p:cNvPr id="16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3035" y="88900"/>
            <a:ext cx="1473835" cy="14839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4526" y="0"/>
            <a:ext cx="12281051" cy="6858000"/>
          </a:xfrm>
          <a:prstGeom prst="rect">
            <a:avLst/>
          </a:prstGeom>
        </p:spPr>
      </p:pic>
      <p:sp>
        <p:nvSpPr>
          <p:cNvPr id="8" name="Title 1"/>
          <p:cNvSpPr txBox="1"/>
          <p:nvPr/>
        </p:nvSpPr>
        <p:spPr>
          <a:xfrm>
            <a:off x="1537252" y="296309"/>
            <a:ext cx="9833113" cy="1333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3</a:t>
            </a:r>
            <a:b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NGUYỄN THI</a:t>
            </a:r>
          </a:p>
        </p:txBody>
      </p:sp>
      <p:sp>
        <p:nvSpPr>
          <p:cNvPr id="6" name="Title 1"/>
          <p:cNvSpPr txBox="1"/>
          <p:nvPr/>
        </p:nvSpPr>
        <p:spPr>
          <a:xfrm>
            <a:off x="357808" y="2539548"/>
            <a:ext cx="12192000" cy="18192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MÔN </a:t>
            </a:r>
            <a:r>
              <a:rPr lang="en-US" altLang="zh-CN" sz="6000" b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UTM Tam Le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LUYỆN TỪ VÀ CÂU</a:t>
            </a:r>
          </a:p>
          <a:p>
            <a:pPr algn="ctr">
              <a:lnSpc>
                <a:spcPct val="100000"/>
              </a:lnSpc>
            </a:pP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908770" y="1612017"/>
            <a:ext cx="5248275" cy="1"/>
            <a:chOff x="4238625" y="1630017"/>
            <a:chExt cx="5248275" cy="1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4290060" y="1630017"/>
              <a:ext cx="519684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oval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4238625" y="1630017"/>
              <a:ext cx="25584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oval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4" name="Title 1"/>
          <p:cNvSpPr txBox="1"/>
          <p:nvPr/>
        </p:nvSpPr>
        <p:spPr>
          <a:xfrm>
            <a:off x="1867905" y="5268358"/>
            <a:ext cx="8680175" cy="11142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0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sz="40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sz="40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40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40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  <a:endParaRPr lang="en-US" sz="40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3035" y="88900"/>
            <a:ext cx="1508125" cy="148399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16">
            <a:extLst>
              <a:ext uri="{FF2B5EF4-FFF2-40B4-BE49-F238E27FC236}">
                <a16:creationId xmlns:a16="http://schemas.microsoft.com/office/drawing/2014/main" xmlns="" id="{BDF34E9A-C97D-4DC3-B39E-9BE4705BA666}"/>
              </a:ext>
            </a:extLst>
          </p:cNvPr>
          <p:cNvSpPr txBox="1"/>
          <p:nvPr/>
        </p:nvSpPr>
        <p:spPr>
          <a:xfrm>
            <a:off x="469095" y="3014508"/>
            <a:ext cx="9056980" cy="1318649"/>
          </a:xfrm>
          <a:prstGeom prst="rect">
            <a:avLst/>
          </a:prstGeom>
          <a:noFill/>
        </p:spPr>
        <p:txBody>
          <a:bodyPr wrap="square" lIns="86697" tIns="43348" rIns="86697" bIns="43348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>
              <a:buNone/>
            </a:pPr>
            <a:r>
              <a:rPr lang="en-US" altLang="zh-CN" sz="8000" spc="284" dirty="0" err="1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rgbClr val="FF9D0E"/>
                </a:solidFill>
                <a:effectLst>
                  <a:glow rad="63500">
                    <a:schemeClr val="accent5">
                      <a:satMod val="175000"/>
                      <a:alpha val="21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UTM Akashi" panose="020406030505060202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Lớp</a:t>
            </a:r>
            <a:r>
              <a:rPr lang="en-US" altLang="zh-CN" sz="7200" b="1" cap="all" dirty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rgbClr val="FF9D0E"/>
                </a:solidFill>
                <a:effectLst>
                  <a:glow rad="63500">
                    <a:schemeClr val="accent5">
                      <a:satMod val="175000"/>
                      <a:alpha val="21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Arial" panose="020B0604020202020204" pitchFamily="34" charset="0"/>
              </a:rPr>
              <a:t> </a:t>
            </a:r>
            <a:r>
              <a:rPr lang="en-US" altLang="zh-CN" sz="8000" spc="284" dirty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rgbClr val="FF9D0E"/>
                </a:solidFill>
                <a:effectLst>
                  <a:glow rad="63500">
                    <a:schemeClr val="accent5">
                      <a:satMod val="175000"/>
                      <a:alpha val="21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roadway" panose="04040905080B02020502" pitchFamily="82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r>
              <a:rPr lang="en-US" altLang="zh-CN" sz="7200" b="1" cap="all" dirty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rgbClr val="FF9D0E"/>
                </a:solidFill>
                <a:effectLst>
                  <a:glow rad="63500">
                    <a:schemeClr val="accent5">
                      <a:satMod val="175000"/>
                      <a:alpha val="21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Arial" panose="020B0604020202020204" pitchFamily="34" charset="0"/>
              </a:rPr>
              <a:t> </a:t>
            </a:r>
            <a:endParaRPr lang="zh-CN" altLang="en-US" sz="7200" b="1" cap="all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rgbClr val="FF9D0E"/>
              </a:solidFill>
              <a:effectLst>
                <a:glow rad="63500">
                  <a:schemeClr val="accent5">
                    <a:satMod val="175000"/>
                    <a:alpha val="21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+mj-ea"/>
              <a:ea typeface="+mj-ea"/>
              <a:cs typeface="Arial" panose="020B0604020202020204" pitchFamily="34" charset="0"/>
            </a:endParaRPr>
          </a:p>
        </p:txBody>
      </p:sp>
      <p:pic>
        <p:nvPicPr>
          <p:cNvPr id="38" name="167d_3659_61f6_41256f96aef465244359a905b4335697">
            <a:hlinkClick r:id="" action="ppaction://media"/>
            <a:extLst>
              <a:ext uri="{FF2B5EF4-FFF2-40B4-BE49-F238E27FC236}">
                <a16:creationId xmlns:a16="http://schemas.microsoft.com/office/drawing/2014/main" xmlns="" id="{750F0B9C-A98F-497D-AD97-929F7AE6995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44538" y="-1257300"/>
            <a:ext cx="609600" cy="609600"/>
          </a:xfrm>
          <a:prstGeom prst="rect">
            <a:avLst/>
          </a:prstGeom>
        </p:spPr>
      </p:pic>
      <p:sp>
        <p:nvSpPr>
          <p:cNvPr id="34" name="矩形 33">
            <a:extLst>
              <a:ext uri="{FF2B5EF4-FFF2-40B4-BE49-F238E27FC236}">
                <a16:creationId xmlns:a16="http://schemas.microsoft.com/office/drawing/2014/main" xmlns="" id="{A985DF43-6FB7-4CFA-B7D8-B5EC31CB43E1}"/>
              </a:ext>
            </a:extLst>
          </p:cNvPr>
          <p:cNvSpPr/>
          <p:nvPr/>
        </p:nvSpPr>
        <p:spPr>
          <a:xfrm>
            <a:off x="363538" y="1784768"/>
            <a:ext cx="9918441" cy="3020298"/>
          </a:xfrm>
          <a:prstGeom prst="rect">
            <a:avLst/>
          </a:prstGeom>
        </p:spPr>
        <p:txBody>
          <a:bodyPr wrap="square" lIns="65008" tIns="32504" rIns="65008" bIns="32504">
            <a:spAutoFit/>
          </a:bodyPr>
          <a:lstStyle/>
          <a:p>
            <a:pPr algn="ctr"/>
            <a:r>
              <a:rPr lang="en-US" altLang="zh-CN" sz="9600" b="1" dirty="0">
                <a:solidFill>
                  <a:srgbClr val="27AFA2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UTM Tam Le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LUYỆN TỪ VÀ CÂU</a:t>
            </a:r>
          </a:p>
          <a:p>
            <a:pPr algn="ctr"/>
            <a:endParaRPr lang="en-US" altLang="zh-CN" sz="9600" spc="284" dirty="0">
              <a:solidFill>
                <a:schemeClr val="accent1"/>
              </a:solidFill>
              <a:latin typeface="Broadway" panose="04040905080B02020502" pitchFamily="82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3030133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grpId="0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  <p:bldLst>
      <p:bldP spid="35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B6157596-ACEF-4CF2-B5BB-B0FFD467EE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962" y="136377"/>
            <a:ext cx="1971675" cy="1857375"/>
          </a:xfrm>
          <a:prstGeom prst="rect">
            <a:avLst/>
          </a:prstGeom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xmlns="" id="{75F9ABD7-6800-449A-BE7D-C31720583735}"/>
              </a:ext>
            </a:extLst>
          </p:cNvPr>
          <p:cNvSpPr/>
          <p:nvPr/>
        </p:nvSpPr>
        <p:spPr>
          <a:xfrm>
            <a:off x="1748109" y="1621199"/>
            <a:ext cx="8476778" cy="2400657"/>
          </a:xfrm>
          <a:custGeom>
            <a:avLst/>
            <a:gdLst>
              <a:gd name="connsiteX0" fmla="*/ 0 w 8476778"/>
              <a:gd name="connsiteY0" fmla="*/ 0 h 2400657"/>
              <a:gd name="connsiteX1" fmla="*/ 734654 w 8476778"/>
              <a:gd name="connsiteY1" fmla="*/ 0 h 2400657"/>
              <a:gd name="connsiteX2" fmla="*/ 1299773 w 8476778"/>
              <a:gd name="connsiteY2" fmla="*/ 0 h 2400657"/>
              <a:gd name="connsiteX3" fmla="*/ 1780123 w 8476778"/>
              <a:gd name="connsiteY3" fmla="*/ 0 h 2400657"/>
              <a:gd name="connsiteX4" fmla="*/ 2430010 w 8476778"/>
              <a:gd name="connsiteY4" fmla="*/ 0 h 2400657"/>
              <a:gd name="connsiteX5" fmla="*/ 2910360 w 8476778"/>
              <a:gd name="connsiteY5" fmla="*/ 0 h 2400657"/>
              <a:gd name="connsiteX6" fmla="*/ 3560247 w 8476778"/>
              <a:gd name="connsiteY6" fmla="*/ 0 h 2400657"/>
              <a:gd name="connsiteX7" fmla="*/ 3871062 w 8476778"/>
              <a:gd name="connsiteY7" fmla="*/ 0 h 2400657"/>
              <a:gd name="connsiteX8" fmla="*/ 4436180 w 8476778"/>
              <a:gd name="connsiteY8" fmla="*/ 0 h 2400657"/>
              <a:gd name="connsiteX9" fmla="*/ 4831763 w 8476778"/>
              <a:gd name="connsiteY9" fmla="*/ 0 h 2400657"/>
              <a:gd name="connsiteX10" fmla="*/ 5566418 w 8476778"/>
              <a:gd name="connsiteY10" fmla="*/ 0 h 2400657"/>
              <a:gd name="connsiteX11" fmla="*/ 6216304 w 8476778"/>
              <a:gd name="connsiteY11" fmla="*/ 0 h 2400657"/>
              <a:gd name="connsiteX12" fmla="*/ 6781422 w 8476778"/>
              <a:gd name="connsiteY12" fmla="*/ 0 h 2400657"/>
              <a:gd name="connsiteX13" fmla="*/ 7431309 w 8476778"/>
              <a:gd name="connsiteY13" fmla="*/ 0 h 2400657"/>
              <a:gd name="connsiteX14" fmla="*/ 8476778 w 8476778"/>
              <a:gd name="connsiteY14" fmla="*/ 0 h 2400657"/>
              <a:gd name="connsiteX15" fmla="*/ 8476778 w 8476778"/>
              <a:gd name="connsiteY15" fmla="*/ 408112 h 2400657"/>
              <a:gd name="connsiteX16" fmla="*/ 8476778 w 8476778"/>
              <a:gd name="connsiteY16" fmla="*/ 840230 h 2400657"/>
              <a:gd name="connsiteX17" fmla="*/ 8476778 w 8476778"/>
              <a:gd name="connsiteY17" fmla="*/ 1248342 h 2400657"/>
              <a:gd name="connsiteX18" fmla="*/ 8476778 w 8476778"/>
              <a:gd name="connsiteY18" fmla="*/ 1656453 h 2400657"/>
              <a:gd name="connsiteX19" fmla="*/ 8476778 w 8476778"/>
              <a:gd name="connsiteY19" fmla="*/ 2400657 h 2400657"/>
              <a:gd name="connsiteX20" fmla="*/ 8081195 w 8476778"/>
              <a:gd name="connsiteY20" fmla="*/ 2400657 h 2400657"/>
              <a:gd name="connsiteX21" fmla="*/ 7685612 w 8476778"/>
              <a:gd name="connsiteY21" fmla="*/ 2400657 h 2400657"/>
              <a:gd name="connsiteX22" fmla="*/ 7290029 w 8476778"/>
              <a:gd name="connsiteY22" fmla="*/ 2400657 h 2400657"/>
              <a:gd name="connsiteX23" fmla="*/ 6724911 w 8476778"/>
              <a:gd name="connsiteY23" fmla="*/ 2400657 h 2400657"/>
              <a:gd name="connsiteX24" fmla="*/ 6414095 w 8476778"/>
              <a:gd name="connsiteY24" fmla="*/ 2400657 h 2400657"/>
              <a:gd name="connsiteX25" fmla="*/ 6018512 w 8476778"/>
              <a:gd name="connsiteY25" fmla="*/ 2400657 h 2400657"/>
              <a:gd name="connsiteX26" fmla="*/ 5538162 w 8476778"/>
              <a:gd name="connsiteY26" fmla="*/ 2400657 h 2400657"/>
              <a:gd name="connsiteX27" fmla="*/ 5227346 w 8476778"/>
              <a:gd name="connsiteY27" fmla="*/ 2400657 h 2400657"/>
              <a:gd name="connsiteX28" fmla="*/ 4662228 w 8476778"/>
              <a:gd name="connsiteY28" fmla="*/ 2400657 h 2400657"/>
              <a:gd name="connsiteX29" fmla="*/ 4012342 w 8476778"/>
              <a:gd name="connsiteY29" fmla="*/ 2400657 h 2400657"/>
              <a:gd name="connsiteX30" fmla="*/ 3447223 w 8476778"/>
              <a:gd name="connsiteY30" fmla="*/ 2400657 h 2400657"/>
              <a:gd name="connsiteX31" fmla="*/ 2882105 w 8476778"/>
              <a:gd name="connsiteY31" fmla="*/ 2400657 h 2400657"/>
              <a:gd name="connsiteX32" fmla="*/ 2316986 w 8476778"/>
              <a:gd name="connsiteY32" fmla="*/ 2400657 h 2400657"/>
              <a:gd name="connsiteX33" fmla="*/ 2006171 w 8476778"/>
              <a:gd name="connsiteY33" fmla="*/ 2400657 h 2400657"/>
              <a:gd name="connsiteX34" fmla="*/ 1610588 w 8476778"/>
              <a:gd name="connsiteY34" fmla="*/ 2400657 h 2400657"/>
              <a:gd name="connsiteX35" fmla="*/ 1299773 w 8476778"/>
              <a:gd name="connsiteY35" fmla="*/ 2400657 h 2400657"/>
              <a:gd name="connsiteX36" fmla="*/ 734654 w 8476778"/>
              <a:gd name="connsiteY36" fmla="*/ 2400657 h 2400657"/>
              <a:gd name="connsiteX37" fmla="*/ 0 w 8476778"/>
              <a:gd name="connsiteY37" fmla="*/ 2400657 h 2400657"/>
              <a:gd name="connsiteX38" fmla="*/ 0 w 8476778"/>
              <a:gd name="connsiteY38" fmla="*/ 1968539 h 2400657"/>
              <a:gd name="connsiteX39" fmla="*/ 0 w 8476778"/>
              <a:gd name="connsiteY39" fmla="*/ 1464401 h 2400657"/>
              <a:gd name="connsiteX40" fmla="*/ 0 w 8476778"/>
              <a:gd name="connsiteY40" fmla="*/ 960263 h 2400657"/>
              <a:gd name="connsiteX41" fmla="*/ 0 w 8476778"/>
              <a:gd name="connsiteY41" fmla="*/ 552151 h 2400657"/>
              <a:gd name="connsiteX42" fmla="*/ 0 w 8476778"/>
              <a:gd name="connsiteY42" fmla="*/ 0 h 240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8476778" h="2400657" fill="none" extrusionOk="0">
                <a:moveTo>
                  <a:pt x="0" y="0"/>
                </a:moveTo>
                <a:cubicBezTo>
                  <a:pt x="299608" y="-22350"/>
                  <a:pt x="581035" y="16091"/>
                  <a:pt x="734654" y="0"/>
                </a:cubicBezTo>
                <a:cubicBezTo>
                  <a:pt x="888273" y="-16091"/>
                  <a:pt x="1119710" y="7065"/>
                  <a:pt x="1299773" y="0"/>
                </a:cubicBezTo>
                <a:cubicBezTo>
                  <a:pt x="1479836" y="-7065"/>
                  <a:pt x="1587920" y="50877"/>
                  <a:pt x="1780123" y="0"/>
                </a:cubicBezTo>
                <a:cubicBezTo>
                  <a:pt x="1972326" y="-50877"/>
                  <a:pt x="2190974" y="24907"/>
                  <a:pt x="2430010" y="0"/>
                </a:cubicBezTo>
                <a:cubicBezTo>
                  <a:pt x="2669046" y="-24907"/>
                  <a:pt x="2688688" y="30805"/>
                  <a:pt x="2910360" y="0"/>
                </a:cubicBezTo>
                <a:cubicBezTo>
                  <a:pt x="3132032" y="-30805"/>
                  <a:pt x="3253213" y="67046"/>
                  <a:pt x="3560247" y="0"/>
                </a:cubicBezTo>
                <a:cubicBezTo>
                  <a:pt x="3867281" y="-67046"/>
                  <a:pt x="3767836" y="17348"/>
                  <a:pt x="3871062" y="0"/>
                </a:cubicBezTo>
                <a:cubicBezTo>
                  <a:pt x="3974288" y="-17348"/>
                  <a:pt x="4203689" y="40359"/>
                  <a:pt x="4436180" y="0"/>
                </a:cubicBezTo>
                <a:cubicBezTo>
                  <a:pt x="4668671" y="-40359"/>
                  <a:pt x="4657770" y="46853"/>
                  <a:pt x="4831763" y="0"/>
                </a:cubicBezTo>
                <a:cubicBezTo>
                  <a:pt x="5005756" y="-46853"/>
                  <a:pt x="5215368" y="21368"/>
                  <a:pt x="5566418" y="0"/>
                </a:cubicBezTo>
                <a:cubicBezTo>
                  <a:pt x="5917469" y="-21368"/>
                  <a:pt x="6043627" y="54521"/>
                  <a:pt x="6216304" y="0"/>
                </a:cubicBezTo>
                <a:cubicBezTo>
                  <a:pt x="6388981" y="-54521"/>
                  <a:pt x="6565783" y="52341"/>
                  <a:pt x="6781422" y="0"/>
                </a:cubicBezTo>
                <a:cubicBezTo>
                  <a:pt x="6997061" y="-52341"/>
                  <a:pt x="7283814" y="18730"/>
                  <a:pt x="7431309" y="0"/>
                </a:cubicBezTo>
                <a:cubicBezTo>
                  <a:pt x="7578804" y="-18730"/>
                  <a:pt x="8072533" y="101152"/>
                  <a:pt x="8476778" y="0"/>
                </a:cubicBezTo>
                <a:cubicBezTo>
                  <a:pt x="8485748" y="135498"/>
                  <a:pt x="8471374" y="301072"/>
                  <a:pt x="8476778" y="408112"/>
                </a:cubicBezTo>
                <a:cubicBezTo>
                  <a:pt x="8482182" y="515152"/>
                  <a:pt x="8425703" y="734780"/>
                  <a:pt x="8476778" y="840230"/>
                </a:cubicBezTo>
                <a:cubicBezTo>
                  <a:pt x="8527853" y="945680"/>
                  <a:pt x="8453580" y="1086909"/>
                  <a:pt x="8476778" y="1248342"/>
                </a:cubicBezTo>
                <a:cubicBezTo>
                  <a:pt x="8499976" y="1409775"/>
                  <a:pt x="8444799" y="1491014"/>
                  <a:pt x="8476778" y="1656453"/>
                </a:cubicBezTo>
                <a:cubicBezTo>
                  <a:pt x="8508757" y="1821892"/>
                  <a:pt x="8391474" y="2135722"/>
                  <a:pt x="8476778" y="2400657"/>
                </a:cubicBezTo>
                <a:cubicBezTo>
                  <a:pt x="8354088" y="2400880"/>
                  <a:pt x="8199131" y="2354590"/>
                  <a:pt x="8081195" y="2400657"/>
                </a:cubicBezTo>
                <a:cubicBezTo>
                  <a:pt x="7963259" y="2446724"/>
                  <a:pt x="7787386" y="2381266"/>
                  <a:pt x="7685612" y="2400657"/>
                </a:cubicBezTo>
                <a:cubicBezTo>
                  <a:pt x="7583838" y="2420048"/>
                  <a:pt x="7472875" y="2384287"/>
                  <a:pt x="7290029" y="2400657"/>
                </a:cubicBezTo>
                <a:cubicBezTo>
                  <a:pt x="7107183" y="2417027"/>
                  <a:pt x="6855291" y="2370724"/>
                  <a:pt x="6724911" y="2400657"/>
                </a:cubicBezTo>
                <a:cubicBezTo>
                  <a:pt x="6594531" y="2430590"/>
                  <a:pt x="6541057" y="2375033"/>
                  <a:pt x="6414095" y="2400657"/>
                </a:cubicBezTo>
                <a:cubicBezTo>
                  <a:pt x="6287133" y="2426281"/>
                  <a:pt x="6193944" y="2368836"/>
                  <a:pt x="6018512" y="2400657"/>
                </a:cubicBezTo>
                <a:cubicBezTo>
                  <a:pt x="5843080" y="2432478"/>
                  <a:pt x="5727804" y="2356593"/>
                  <a:pt x="5538162" y="2400657"/>
                </a:cubicBezTo>
                <a:cubicBezTo>
                  <a:pt x="5348520" y="2444721"/>
                  <a:pt x="5380356" y="2389344"/>
                  <a:pt x="5227346" y="2400657"/>
                </a:cubicBezTo>
                <a:cubicBezTo>
                  <a:pt x="5074336" y="2411970"/>
                  <a:pt x="4934771" y="2396043"/>
                  <a:pt x="4662228" y="2400657"/>
                </a:cubicBezTo>
                <a:cubicBezTo>
                  <a:pt x="4389685" y="2405271"/>
                  <a:pt x="4229339" y="2375906"/>
                  <a:pt x="4012342" y="2400657"/>
                </a:cubicBezTo>
                <a:cubicBezTo>
                  <a:pt x="3795345" y="2425408"/>
                  <a:pt x="3682372" y="2344208"/>
                  <a:pt x="3447223" y="2400657"/>
                </a:cubicBezTo>
                <a:cubicBezTo>
                  <a:pt x="3212074" y="2457106"/>
                  <a:pt x="3019655" y="2348462"/>
                  <a:pt x="2882105" y="2400657"/>
                </a:cubicBezTo>
                <a:cubicBezTo>
                  <a:pt x="2744555" y="2452852"/>
                  <a:pt x="2461392" y="2337612"/>
                  <a:pt x="2316986" y="2400657"/>
                </a:cubicBezTo>
                <a:cubicBezTo>
                  <a:pt x="2172580" y="2463702"/>
                  <a:pt x="2090322" y="2387456"/>
                  <a:pt x="2006171" y="2400657"/>
                </a:cubicBezTo>
                <a:cubicBezTo>
                  <a:pt x="1922021" y="2413858"/>
                  <a:pt x="1703991" y="2359511"/>
                  <a:pt x="1610588" y="2400657"/>
                </a:cubicBezTo>
                <a:cubicBezTo>
                  <a:pt x="1517185" y="2441803"/>
                  <a:pt x="1411169" y="2390926"/>
                  <a:pt x="1299773" y="2400657"/>
                </a:cubicBezTo>
                <a:cubicBezTo>
                  <a:pt x="1188377" y="2410388"/>
                  <a:pt x="1015058" y="2388406"/>
                  <a:pt x="734654" y="2400657"/>
                </a:cubicBezTo>
                <a:cubicBezTo>
                  <a:pt x="454250" y="2412908"/>
                  <a:pt x="340720" y="2356687"/>
                  <a:pt x="0" y="2400657"/>
                </a:cubicBezTo>
                <a:cubicBezTo>
                  <a:pt x="-2386" y="2205817"/>
                  <a:pt x="28674" y="2096743"/>
                  <a:pt x="0" y="1968539"/>
                </a:cubicBezTo>
                <a:cubicBezTo>
                  <a:pt x="-28674" y="1840335"/>
                  <a:pt x="12318" y="1572571"/>
                  <a:pt x="0" y="1464401"/>
                </a:cubicBezTo>
                <a:cubicBezTo>
                  <a:pt x="-12318" y="1356231"/>
                  <a:pt x="28304" y="1103744"/>
                  <a:pt x="0" y="960263"/>
                </a:cubicBezTo>
                <a:cubicBezTo>
                  <a:pt x="-28304" y="816782"/>
                  <a:pt x="43845" y="707408"/>
                  <a:pt x="0" y="552151"/>
                </a:cubicBezTo>
                <a:cubicBezTo>
                  <a:pt x="-43845" y="396894"/>
                  <a:pt x="34821" y="133418"/>
                  <a:pt x="0" y="0"/>
                </a:cubicBezTo>
                <a:close/>
              </a:path>
              <a:path w="8476778" h="2400657" stroke="0" extrusionOk="0">
                <a:moveTo>
                  <a:pt x="0" y="0"/>
                </a:moveTo>
                <a:cubicBezTo>
                  <a:pt x="218475" y="-48204"/>
                  <a:pt x="529511" y="77131"/>
                  <a:pt x="734654" y="0"/>
                </a:cubicBezTo>
                <a:cubicBezTo>
                  <a:pt x="939797" y="-77131"/>
                  <a:pt x="957698" y="19269"/>
                  <a:pt x="1130237" y="0"/>
                </a:cubicBezTo>
                <a:cubicBezTo>
                  <a:pt x="1302776" y="-19269"/>
                  <a:pt x="1377197" y="10149"/>
                  <a:pt x="1441052" y="0"/>
                </a:cubicBezTo>
                <a:cubicBezTo>
                  <a:pt x="1504908" y="-10149"/>
                  <a:pt x="2001835" y="45526"/>
                  <a:pt x="2175706" y="0"/>
                </a:cubicBezTo>
                <a:cubicBezTo>
                  <a:pt x="2349577" y="-45526"/>
                  <a:pt x="2532436" y="39550"/>
                  <a:pt x="2740825" y="0"/>
                </a:cubicBezTo>
                <a:cubicBezTo>
                  <a:pt x="2949214" y="-39550"/>
                  <a:pt x="3039689" y="54433"/>
                  <a:pt x="3221176" y="0"/>
                </a:cubicBezTo>
                <a:cubicBezTo>
                  <a:pt x="3402663" y="-54433"/>
                  <a:pt x="3528602" y="3292"/>
                  <a:pt x="3701526" y="0"/>
                </a:cubicBezTo>
                <a:cubicBezTo>
                  <a:pt x="3874450" y="-3292"/>
                  <a:pt x="4145083" y="9297"/>
                  <a:pt x="4351413" y="0"/>
                </a:cubicBezTo>
                <a:cubicBezTo>
                  <a:pt x="4557743" y="-9297"/>
                  <a:pt x="4909769" y="66081"/>
                  <a:pt x="5086067" y="0"/>
                </a:cubicBezTo>
                <a:cubicBezTo>
                  <a:pt x="5262365" y="-66081"/>
                  <a:pt x="5577202" y="12587"/>
                  <a:pt x="5735953" y="0"/>
                </a:cubicBezTo>
                <a:cubicBezTo>
                  <a:pt x="5894704" y="-12587"/>
                  <a:pt x="6142053" y="51225"/>
                  <a:pt x="6385839" y="0"/>
                </a:cubicBezTo>
                <a:cubicBezTo>
                  <a:pt x="6629625" y="-51225"/>
                  <a:pt x="6852094" y="76088"/>
                  <a:pt x="7035726" y="0"/>
                </a:cubicBezTo>
                <a:cubicBezTo>
                  <a:pt x="7219358" y="-76088"/>
                  <a:pt x="7439519" y="25778"/>
                  <a:pt x="7770380" y="0"/>
                </a:cubicBezTo>
                <a:cubicBezTo>
                  <a:pt x="8101241" y="-25778"/>
                  <a:pt x="8136253" y="14193"/>
                  <a:pt x="8476778" y="0"/>
                </a:cubicBezTo>
                <a:cubicBezTo>
                  <a:pt x="8483270" y="118063"/>
                  <a:pt x="8440365" y="235538"/>
                  <a:pt x="8476778" y="408112"/>
                </a:cubicBezTo>
                <a:cubicBezTo>
                  <a:pt x="8513191" y="580686"/>
                  <a:pt x="8441036" y="625913"/>
                  <a:pt x="8476778" y="816223"/>
                </a:cubicBezTo>
                <a:cubicBezTo>
                  <a:pt x="8512520" y="1006533"/>
                  <a:pt x="8426912" y="1123080"/>
                  <a:pt x="8476778" y="1296355"/>
                </a:cubicBezTo>
                <a:cubicBezTo>
                  <a:pt x="8526644" y="1469630"/>
                  <a:pt x="8459176" y="1518203"/>
                  <a:pt x="8476778" y="1728473"/>
                </a:cubicBezTo>
                <a:cubicBezTo>
                  <a:pt x="8494380" y="1938743"/>
                  <a:pt x="8462435" y="2235396"/>
                  <a:pt x="8476778" y="2400657"/>
                </a:cubicBezTo>
                <a:cubicBezTo>
                  <a:pt x="8295255" y="2430712"/>
                  <a:pt x="8209424" y="2381448"/>
                  <a:pt x="8081195" y="2400657"/>
                </a:cubicBezTo>
                <a:cubicBezTo>
                  <a:pt x="7952966" y="2419866"/>
                  <a:pt x="7740651" y="2344285"/>
                  <a:pt x="7431309" y="2400657"/>
                </a:cubicBezTo>
                <a:cubicBezTo>
                  <a:pt x="7121967" y="2457029"/>
                  <a:pt x="7222694" y="2398459"/>
                  <a:pt x="7035726" y="2400657"/>
                </a:cubicBezTo>
                <a:cubicBezTo>
                  <a:pt x="6848758" y="2402855"/>
                  <a:pt x="6558382" y="2384197"/>
                  <a:pt x="6385839" y="2400657"/>
                </a:cubicBezTo>
                <a:cubicBezTo>
                  <a:pt x="6213296" y="2417117"/>
                  <a:pt x="6174769" y="2389318"/>
                  <a:pt x="5990256" y="2400657"/>
                </a:cubicBezTo>
                <a:cubicBezTo>
                  <a:pt x="5805743" y="2411996"/>
                  <a:pt x="5684465" y="2384191"/>
                  <a:pt x="5594673" y="2400657"/>
                </a:cubicBezTo>
                <a:cubicBezTo>
                  <a:pt x="5504881" y="2417123"/>
                  <a:pt x="5218164" y="2371988"/>
                  <a:pt x="4944787" y="2400657"/>
                </a:cubicBezTo>
                <a:cubicBezTo>
                  <a:pt x="4671410" y="2429326"/>
                  <a:pt x="4788625" y="2368206"/>
                  <a:pt x="4633972" y="2400657"/>
                </a:cubicBezTo>
                <a:cubicBezTo>
                  <a:pt x="4479319" y="2433108"/>
                  <a:pt x="4213487" y="2326096"/>
                  <a:pt x="3984086" y="2400657"/>
                </a:cubicBezTo>
                <a:cubicBezTo>
                  <a:pt x="3754685" y="2475218"/>
                  <a:pt x="3676542" y="2366559"/>
                  <a:pt x="3503735" y="2400657"/>
                </a:cubicBezTo>
                <a:cubicBezTo>
                  <a:pt x="3330928" y="2434755"/>
                  <a:pt x="3054250" y="2334290"/>
                  <a:pt x="2938616" y="2400657"/>
                </a:cubicBezTo>
                <a:cubicBezTo>
                  <a:pt x="2822982" y="2467024"/>
                  <a:pt x="2653075" y="2336661"/>
                  <a:pt x="2373498" y="2400657"/>
                </a:cubicBezTo>
                <a:cubicBezTo>
                  <a:pt x="2093921" y="2464653"/>
                  <a:pt x="2154576" y="2392963"/>
                  <a:pt x="1977915" y="2400657"/>
                </a:cubicBezTo>
                <a:cubicBezTo>
                  <a:pt x="1801254" y="2408351"/>
                  <a:pt x="1496342" y="2368166"/>
                  <a:pt x="1328029" y="2400657"/>
                </a:cubicBezTo>
                <a:cubicBezTo>
                  <a:pt x="1159716" y="2433148"/>
                  <a:pt x="1012411" y="2360271"/>
                  <a:pt x="847678" y="2400657"/>
                </a:cubicBezTo>
                <a:cubicBezTo>
                  <a:pt x="682945" y="2441043"/>
                  <a:pt x="195319" y="2389849"/>
                  <a:pt x="0" y="2400657"/>
                </a:cubicBezTo>
                <a:cubicBezTo>
                  <a:pt x="-29674" y="2178531"/>
                  <a:pt x="37460" y="1987980"/>
                  <a:pt x="0" y="1872512"/>
                </a:cubicBezTo>
                <a:cubicBezTo>
                  <a:pt x="-37460" y="1757045"/>
                  <a:pt x="15406" y="1619779"/>
                  <a:pt x="0" y="1416388"/>
                </a:cubicBezTo>
                <a:cubicBezTo>
                  <a:pt x="-15406" y="1212997"/>
                  <a:pt x="30631" y="1160883"/>
                  <a:pt x="0" y="1008276"/>
                </a:cubicBezTo>
                <a:cubicBezTo>
                  <a:pt x="-30631" y="855669"/>
                  <a:pt x="37391" y="755743"/>
                  <a:pt x="0" y="552151"/>
                </a:cubicBezTo>
                <a:cubicBezTo>
                  <a:pt x="-37391" y="348559"/>
                  <a:pt x="15612" y="260841"/>
                  <a:pt x="0" y="0"/>
                </a:cubicBezTo>
                <a:close/>
              </a:path>
            </a:pathLst>
          </a:custGeom>
          <a:ln w="19050">
            <a:solidFill>
              <a:srgbClr val="E8C031"/>
            </a:solidFill>
            <a:extLst>
              <a:ext uri="{C807C97D-BFC1-408E-A445-0C87EB9F89A2}">
                <ask:lineSketchStyleProps xmlns:ask="http://schemas.microsoft.com/office/drawing/2018/sketchyshapes" xmlns="" sd="255009925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4800" b="1" dirty="0" err="1">
                <a:ln>
                  <a:solidFill>
                    <a:srgbClr val="EDD42B"/>
                  </a:solidFill>
                </a:ln>
                <a:solidFill>
                  <a:srgbClr val="2EB3B3"/>
                </a:solidFill>
                <a:latin typeface="UVN Da Lat" panose="03060902030302020204" pitchFamily="66" charset="0"/>
                <a:cs typeface="Times New Roman" panose="02020603050405020304" pitchFamily="18" charset="0"/>
                <a:sym typeface="Arial" panose="020B0604020202020204" pitchFamily="34" charset="0"/>
              </a:rPr>
              <a:t>Mở</a:t>
            </a:r>
            <a:r>
              <a:rPr lang="en-US" altLang="zh-CN" sz="4800" b="1" dirty="0">
                <a:ln>
                  <a:solidFill>
                    <a:srgbClr val="EDD42B"/>
                  </a:solidFill>
                </a:ln>
                <a:solidFill>
                  <a:srgbClr val="2EB3B3"/>
                </a:solidFill>
                <a:latin typeface="UVN Da Lat" panose="03060902030302020204" pitchFamily="66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4800" b="1" dirty="0" err="1">
                <a:ln>
                  <a:solidFill>
                    <a:srgbClr val="EDD42B"/>
                  </a:solidFill>
                </a:ln>
                <a:solidFill>
                  <a:srgbClr val="2EB3B3"/>
                </a:solidFill>
                <a:latin typeface="UVN Da Lat" panose="03060902030302020204" pitchFamily="66" charset="0"/>
                <a:cs typeface="Times New Roman" panose="02020603050405020304" pitchFamily="18" charset="0"/>
                <a:sym typeface="Arial" panose="020B0604020202020204" pitchFamily="34" charset="0"/>
              </a:rPr>
              <a:t>rộng</a:t>
            </a:r>
            <a:r>
              <a:rPr lang="en-US" altLang="zh-CN" sz="4800" b="1" dirty="0">
                <a:ln>
                  <a:solidFill>
                    <a:srgbClr val="EDD42B"/>
                  </a:solidFill>
                </a:ln>
                <a:solidFill>
                  <a:srgbClr val="2EB3B3"/>
                </a:solidFill>
                <a:latin typeface="UVN Da Lat" panose="03060902030302020204" pitchFamily="66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4800" b="1" dirty="0" err="1">
                <a:ln>
                  <a:solidFill>
                    <a:srgbClr val="EDD42B"/>
                  </a:solidFill>
                </a:ln>
                <a:solidFill>
                  <a:srgbClr val="2EB3B3"/>
                </a:solidFill>
                <a:latin typeface="UVN Da Lat" panose="03060902030302020204" pitchFamily="66" charset="0"/>
                <a:cs typeface="Times New Roman" panose="02020603050405020304" pitchFamily="18" charset="0"/>
                <a:sym typeface="Arial" panose="020B0604020202020204" pitchFamily="34" charset="0"/>
              </a:rPr>
              <a:t>vốn</a:t>
            </a:r>
            <a:r>
              <a:rPr lang="en-US" altLang="zh-CN" sz="4800" b="1" dirty="0">
                <a:ln>
                  <a:solidFill>
                    <a:srgbClr val="EDD42B"/>
                  </a:solidFill>
                </a:ln>
                <a:solidFill>
                  <a:srgbClr val="2EB3B3"/>
                </a:solidFill>
                <a:latin typeface="UVN Da Lat" panose="03060902030302020204" pitchFamily="66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4800" b="1" dirty="0" err="1">
                <a:ln>
                  <a:solidFill>
                    <a:srgbClr val="EDD42B"/>
                  </a:solidFill>
                </a:ln>
                <a:solidFill>
                  <a:srgbClr val="2EB3B3"/>
                </a:solidFill>
                <a:latin typeface="UVN Da Lat" panose="03060902030302020204" pitchFamily="66" charset="0"/>
                <a:cs typeface="Times New Roman" panose="02020603050405020304" pitchFamily="18" charset="0"/>
                <a:sym typeface="Arial" panose="020B0604020202020204" pitchFamily="34" charset="0"/>
              </a:rPr>
              <a:t>từ</a:t>
            </a:r>
            <a:r>
              <a:rPr lang="en-US" altLang="zh-CN" sz="4800" b="1" dirty="0">
                <a:ln>
                  <a:solidFill>
                    <a:srgbClr val="EDD42B"/>
                  </a:solidFill>
                </a:ln>
                <a:solidFill>
                  <a:srgbClr val="2EB3B3"/>
                </a:solidFill>
                <a:latin typeface="UVN Da Lat" panose="03060902030302020204" pitchFamily="66" charset="0"/>
                <a:cs typeface="Times New Roman" panose="02020603050405020304" pitchFamily="18" charset="0"/>
                <a:sym typeface="Arial" panose="020B0604020202020204" pitchFamily="34" charset="0"/>
              </a:rPr>
              <a:t>:</a:t>
            </a:r>
          </a:p>
          <a:p>
            <a:pPr algn="ctr"/>
            <a:r>
              <a:rPr lang="en-US" altLang="zh-CN" sz="5400" b="1" dirty="0" err="1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HP-087" panose="020B080305030202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Nhân</a:t>
            </a:r>
            <a:r>
              <a:rPr lang="en-US" altLang="zh-CN" sz="5400" b="1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HP-087" panose="020B080305030202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5400" b="1" dirty="0" err="1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HP-087" panose="020B080305030202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hậu</a:t>
            </a:r>
            <a:r>
              <a:rPr lang="en-US" altLang="zh-CN" sz="5400" b="1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HP-087" panose="020B080305030202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 - </a:t>
            </a:r>
            <a:r>
              <a:rPr lang="en-US" altLang="zh-CN" sz="5400" b="1" dirty="0" err="1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HP-087" panose="020B080305030202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Đoàn</a:t>
            </a:r>
            <a:r>
              <a:rPr lang="en-US" altLang="zh-CN" sz="5400" b="1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HP-087" panose="020B080305030202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5400" b="1" dirty="0" err="1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HP-087" panose="020B080305030202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kết</a:t>
            </a:r>
            <a:endParaRPr lang="en-US" altLang="zh-CN" sz="5400" b="1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HP-087" panose="020B0803050302020204" pitchFamily="34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algn="ctr"/>
            <a:r>
              <a:rPr lang="en-US" altLang="zh-CN" sz="5400" b="1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UVN Da Lat" panose="03060902030302020204" pitchFamily="66" charset="0"/>
                <a:cs typeface="Times New Roman" panose="02020603050405020304" pitchFamily="18" charset="0"/>
                <a:sym typeface="Arial" panose="020B0604020202020204" pitchFamily="34" charset="0"/>
              </a:rPr>
              <a:t>(</a:t>
            </a:r>
            <a:r>
              <a:rPr lang="en-US" altLang="zh-CN" sz="5400" b="1" dirty="0" err="1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UVN Da Lat" panose="03060902030302020204" pitchFamily="66" charset="0"/>
                <a:cs typeface="Times New Roman" panose="02020603050405020304" pitchFamily="18" charset="0"/>
                <a:sym typeface="Arial" panose="020B0604020202020204" pitchFamily="34" charset="0"/>
              </a:rPr>
              <a:t>tiếp</a:t>
            </a:r>
            <a:r>
              <a:rPr lang="en-US" altLang="zh-CN" sz="5400" b="1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UVN Da Lat" panose="03060902030302020204" pitchFamily="66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5400" b="1" dirty="0" err="1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UVN Da Lat" panose="03060902030302020204" pitchFamily="66" charset="0"/>
                <a:cs typeface="Times New Roman" panose="02020603050405020304" pitchFamily="18" charset="0"/>
                <a:sym typeface="Arial" panose="020B0604020202020204" pitchFamily="34" charset="0"/>
              </a:rPr>
              <a:t>theo</a:t>
            </a:r>
            <a:r>
              <a:rPr lang="en-US" altLang="zh-CN" sz="5400" b="1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UVN Da Lat" panose="03060902030302020204" pitchFamily="66" charset="0"/>
                <a:cs typeface="Times New Roman" panose="02020603050405020304" pitchFamily="18" charset="0"/>
                <a:sym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1053039289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373690C-D12A-4D7B-A9EF-07DD85B6370F}"/>
              </a:ext>
            </a:extLst>
          </p:cNvPr>
          <p:cNvSpPr txBox="1"/>
          <p:nvPr/>
        </p:nvSpPr>
        <p:spPr>
          <a:xfrm>
            <a:off x="3181134" y="326903"/>
            <a:ext cx="4940743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>
              <a:defRPr/>
            </a:pPr>
            <a:r>
              <a:rPr lang="en-US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Tìm các từ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ECD0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396D416-F6C3-4350-8E69-456A2C59E427}"/>
              </a:ext>
            </a:extLst>
          </p:cNvPr>
          <p:cNvSpPr txBox="1"/>
          <p:nvPr/>
        </p:nvSpPr>
        <p:spPr>
          <a:xfrm>
            <a:off x="1370507" y="1470556"/>
            <a:ext cx="3416320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Chứa tiếng “</a:t>
            </a:r>
            <a:r>
              <a:rPr lang="en-US" sz="3200" b="1">
                <a:highlight>
                  <a:srgbClr val="F4F09D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32E4B3A-2B0C-48E3-9246-B5F5F5820CD4}"/>
              </a:ext>
            </a:extLst>
          </p:cNvPr>
          <p:cNvSpPr txBox="1"/>
          <p:nvPr/>
        </p:nvSpPr>
        <p:spPr>
          <a:xfrm>
            <a:off x="7405175" y="1469341"/>
            <a:ext cx="3052439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Chứa tiếng “</a:t>
            </a:r>
            <a:r>
              <a:rPr lang="en-US" sz="3200" b="1">
                <a:highlight>
                  <a:srgbClr val="B6DED6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EAE27B07-ACDC-4212-B70B-51B5B1201629}"/>
              </a:ext>
            </a:extLst>
          </p:cNvPr>
          <p:cNvGrpSpPr/>
          <p:nvPr/>
        </p:nvGrpSpPr>
        <p:grpSpPr>
          <a:xfrm>
            <a:off x="771523" y="1696027"/>
            <a:ext cx="4438652" cy="4387705"/>
            <a:chOff x="771523" y="1734127"/>
            <a:chExt cx="4333202" cy="438770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DDEDAF6B-0C98-4EE3-A02C-09B679C11134}"/>
                </a:ext>
              </a:extLst>
            </p:cNvPr>
            <p:cNvGrpSpPr/>
            <p:nvPr/>
          </p:nvGrpSpPr>
          <p:grpSpPr>
            <a:xfrm>
              <a:off x="771523" y="1734127"/>
              <a:ext cx="4333201" cy="4220965"/>
              <a:chOff x="2559880" y="-412806"/>
              <a:chExt cx="7328852" cy="7734060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pic>
            <p:nvPicPr>
              <p:cNvPr id="8" name="Graphic 7">
                <a:extLst>
                  <a:ext uri="{FF2B5EF4-FFF2-40B4-BE49-F238E27FC236}">
                    <a16:creationId xmlns:a16="http://schemas.microsoft.com/office/drawing/2014/main" xmlns="" id="{2DB1FF39-29FD-4B09-A856-084D6AC08A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 xmlns="" val="0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59880" y="570483"/>
                <a:ext cx="7328852" cy="6750771"/>
              </a:xfrm>
              <a:prstGeom prst="rect">
                <a:avLst/>
              </a:prstGeom>
            </p:spPr>
          </p:pic>
          <p:pic>
            <p:nvPicPr>
              <p:cNvPr id="9" name="Graphic 8">
                <a:extLst>
                  <a:ext uri="{FF2B5EF4-FFF2-40B4-BE49-F238E27FC236}">
                    <a16:creationId xmlns:a16="http://schemas.microsoft.com/office/drawing/2014/main" xmlns="" id="{97E152F6-08F1-446A-8701-498CA532FA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 xmlns="" val="0"/>
                  </a:ex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rcRect/>
              <a:stretch>
                <a:fillRect/>
              </a:stretch>
            </p:blipFill>
            <p:spPr>
              <a:xfrm rot="19983294">
                <a:off x="2741786" y="-412806"/>
                <a:ext cx="673623" cy="1834122"/>
              </a:xfrm>
              <a:prstGeom prst="rect">
                <a:avLst/>
              </a:prstGeom>
            </p:spPr>
          </p:pic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91C1E573-1DB0-49EA-9125-1B64EDBF93BF}"/>
                </a:ext>
              </a:extLst>
            </p:cNvPr>
            <p:cNvSpPr txBox="1"/>
            <p:nvPr/>
          </p:nvSpPr>
          <p:spPr>
            <a:xfrm>
              <a:off x="1200150" y="2424666"/>
              <a:ext cx="3904575" cy="36971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80963" indent="0" eaLnBrk="1" hangingPunct="1">
                <a:lnSpc>
                  <a:spcPct val="150000"/>
                </a:lnSpc>
                <a:buFont typeface="Wingdings 2" panose="05020102010507070707" pitchFamily="18" charset="2"/>
                <a:buNone/>
              </a:pPr>
              <a:r>
                <a:rPr lang="en-US" alt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dịu</a:t>
              </a: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hiền</a:t>
              </a: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hiền</a:t>
              </a: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lành</a:t>
              </a: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hiền</a:t>
              </a: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hậu</a:t>
              </a: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hiền</a:t>
              </a: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hòa</a:t>
              </a: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hiền</a:t>
              </a: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hiền</a:t>
              </a: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thục</a:t>
              </a: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hiền</a:t>
              </a: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</a:t>
              </a: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hiền</a:t>
              </a: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lương</a:t>
              </a: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…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712CE229-C722-4022-A0E2-5EC9B1CEABF3}"/>
              </a:ext>
            </a:extLst>
          </p:cNvPr>
          <p:cNvGrpSpPr/>
          <p:nvPr/>
        </p:nvGrpSpPr>
        <p:grpSpPr>
          <a:xfrm>
            <a:off x="6541585" y="1597759"/>
            <a:ext cx="4279907" cy="4340801"/>
            <a:chOff x="6541586" y="1597759"/>
            <a:chExt cx="4181476" cy="434080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6F784557-A847-4F70-9D9D-3D4AEF5CF20D}"/>
                </a:ext>
              </a:extLst>
            </p:cNvPr>
            <p:cNvGrpSpPr/>
            <p:nvPr/>
          </p:nvGrpSpPr>
          <p:grpSpPr>
            <a:xfrm>
              <a:off x="6541586" y="1597759"/>
              <a:ext cx="4181476" cy="4340801"/>
              <a:chOff x="2559883" y="-565727"/>
              <a:chExt cx="7072239" cy="7886980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pic>
            <p:nvPicPr>
              <p:cNvPr id="12" name="Graphic 11">
                <a:extLst>
                  <a:ext uri="{FF2B5EF4-FFF2-40B4-BE49-F238E27FC236}">
                    <a16:creationId xmlns:a16="http://schemas.microsoft.com/office/drawing/2014/main" xmlns="" id="{EDAB2878-7F46-4DE8-AC4E-F7595F74E2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 xmlns="" val="0"/>
                  </a:ex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59883" y="570483"/>
                <a:ext cx="7072239" cy="6750770"/>
              </a:xfrm>
              <a:prstGeom prst="rect">
                <a:avLst/>
              </a:prstGeom>
              <a:effectLst>
                <a:outerShdw blurRad="190500" dist="139700" dir="7680000" sx="102000" sy="102000" algn="ctr" rotWithShape="0">
                  <a:schemeClr val="accent4">
                    <a:lumMod val="40000"/>
                    <a:lumOff val="60000"/>
                    <a:alpha val="68000"/>
                  </a:schemeClr>
                </a:outerShdw>
              </a:effectLst>
            </p:spPr>
          </p:pic>
          <p:pic>
            <p:nvPicPr>
              <p:cNvPr id="13" name="Graphic 12">
                <a:extLst>
                  <a:ext uri="{FF2B5EF4-FFF2-40B4-BE49-F238E27FC236}">
                    <a16:creationId xmlns:a16="http://schemas.microsoft.com/office/drawing/2014/main" xmlns="" id="{C9F8DACD-06A0-44A2-B2ED-473D767A58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 xmlns="" val="0"/>
                  </a:ex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rcRect/>
              <a:stretch>
                <a:fillRect/>
              </a:stretch>
            </p:blipFill>
            <p:spPr>
              <a:xfrm rot="19983294">
                <a:off x="2653528" y="-565727"/>
                <a:ext cx="673623" cy="1834122"/>
              </a:xfrm>
              <a:prstGeom prst="rect">
                <a:avLst/>
              </a:prstGeom>
            </p:spPr>
          </p:pic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AF55DA41-B9B0-4B28-B290-3B12E259FE22}"/>
                </a:ext>
              </a:extLst>
            </p:cNvPr>
            <p:cNvSpPr txBox="1"/>
            <p:nvPr/>
          </p:nvSpPr>
          <p:spPr>
            <a:xfrm>
              <a:off x="7050602" y="2441539"/>
              <a:ext cx="3672460" cy="29585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80963" indent="0" eaLnBrk="1" hangingPunct="1">
                <a:lnSpc>
                  <a:spcPct val="150000"/>
                </a:lnSpc>
                <a:buFont typeface="Wingdings 2" panose="05020102010507070707" pitchFamily="18" charset="2"/>
                <a:buNone/>
              </a:pPr>
              <a:r>
                <a:rPr lang="en-US" alt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hung </a:t>
              </a:r>
              <a:r>
                <a:rPr lang="en-US" alt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ác</a:t>
              </a: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ác</a:t>
              </a: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nghiệt</a:t>
              </a: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ác</a:t>
              </a: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độc</a:t>
              </a: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ác</a:t>
              </a: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</a:t>
              </a: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tội</a:t>
              </a: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ác</a:t>
              </a: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hiểm</a:t>
              </a: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ác</a:t>
              </a: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ác</a:t>
              </a: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quỷ</a:t>
              </a: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ác</a:t>
              </a: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mộng</a:t>
              </a: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tàn</a:t>
              </a: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ác</a:t>
              </a: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…</a:t>
              </a:r>
            </a:p>
          </p:txBody>
        </p:sp>
      </p:grpSp>
      <p:pic>
        <p:nvPicPr>
          <p:cNvPr id="15" name="Picture 14" descr="Icon&#10;&#10;Description automatically generated with medium confidence">
            <a:extLst>
              <a:ext uri="{FF2B5EF4-FFF2-40B4-BE49-F238E27FC236}">
                <a16:creationId xmlns:a16="http://schemas.microsoft.com/office/drawing/2014/main" xmlns="" id="{7958D7C6-962B-484D-9403-6EFAB825E02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28637" b="51963" l="3695" r="33487">
                        <a14:foregroundMark x1="23788" y1="51963" x2="23788" y2="51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898" r="62552" b="46052"/>
          <a:stretch/>
        </p:blipFill>
        <p:spPr>
          <a:xfrm rot="19618744">
            <a:off x="5204543" y="3622258"/>
            <a:ext cx="698156" cy="825453"/>
          </a:xfrm>
          <a:prstGeom prst="rect">
            <a:avLst/>
          </a:prstGeom>
        </p:spPr>
      </p:pic>
      <p:pic>
        <p:nvPicPr>
          <p:cNvPr id="16" name="Picture 15" descr="Icon&#10;&#10;Description automatically generated with medium confidence">
            <a:extLst>
              <a:ext uri="{FF2B5EF4-FFF2-40B4-BE49-F238E27FC236}">
                <a16:creationId xmlns:a16="http://schemas.microsoft.com/office/drawing/2014/main" xmlns="" id="{06F7B545-0484-4265-9979-518F3482074C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75520" b="97229" l="30947" r="66282">
                        <a14:foregroundMark x1="37644" y1="76443" x2="31178" y2="81062"/>
                        <a14:foregroundMark x1="45958" y1="96998" x2="50346" y2="94226"/>
                        <a14:foregroundMark x1="61894" y1="75520" x2="66282" y2="838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571" t="73515" r="29656" b="-1565"/>
          <a:stretch/>
        </p:blipFill>
        <p:spPr>
          <a:xfrm rot="677788">
            <a:off x="5722534" y="3471692"/>
            <a:ext cx="484348" cy="489919"/>
          </a:xfrm>
          <a:prstGeom prst="rect">
            <a:avLst/>
          </a:prstGeom>
        </p:spPr>
      </p:pic>
      <p:pic>
        <p:nvPicPr>
          <p:cNvPr id="17" name="Picture 16" descr="Icon&#10;&#10;Description automatically generated with medium confidence">
            <a:extLst>
              <a:ext uri="{FF2B5EF4-FFF2-40B4-BE49-F238E27FC236}">
                <a16:creationId xmlns:a16="http://schemas.microsoft.com/office/drawing/2014/main" xmlns="" id="{C2DC1BF1-0CEB-41D5-A7B0-73329396E537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012" r="32993" b="75562"/>
          <a:stretch/>
        </p:blipFill>
        <p:spPr>
          <a:xfrm rot="2034530">
            <a:off x="5805869" y="4055656"/>
            <a:ext cx="530715" cy="715191"/>
          </a:xfrm>
          <a:prstGeom prst="rect">
            <a:avLst/>
          </a:prstGeom>
        </p:spPr>
      </p:pic>
    </p:spTree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xmlns="" id="{202C14F7-DB60-480C-8211-A0DCC21B4C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0901051"/>
              </p:ext>
            </p:extLst>
          </p:nvPr>
        </p:nvGraphicFramePr>
        <p:xfrm>
          <a:off x="914400" y="2730173"/>
          <a:ext cx="10115550" cy="362267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158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615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1381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16741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Cùng</a:t>
                      </a:r>
                      <a:r>
                        <a:rPr lang="en-US" sz="3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nghĩa (+)</a:t>
                      </a:r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3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nghĩa (-)</a:t>
                      </a:r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95766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4000" b="1" baseline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hậu</a:t>
                      </a:r>
                      <a:endParaRPr lang="en-US" sz="40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10168"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Đoàn</a:t>
                      </a:r>
                      <a:r>
                        <a:rPr lang="en-US" sz="4000" b="1" baseline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kết</a:t>
                      </a:r>
                      <a:endParaRPr lang="en-US" sz="4000" b="1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E1DCB4-F1DB-4992-87F1-B47990879D0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23962" y="505152"/>
            <a:ext cx="9305925" cy="66292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Xếp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ô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thích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bảng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695677C-F795-4AC8-B588-9E7C5BE04F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75" y="1266825"/>
            <a:ext cx="16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/>
              <a:t>nhân ái,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A4C195D-A10C-4605-A363-C6A7983E39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8975" y="1266825"/>
            <a:ext cx="16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/>
              <a:t>tàn ác,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9D46457-9B2F-4E0C-8481-7C5109ED5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1975" y="1266825"/>
            <a:ext cx="16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/>
              <a:t>bất hòa,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B47DCD4-A33E-4D17-AAE6-848CD6BF33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7375" y="1266825"/>
            <a:ext cx="16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/>
              <a:t>lục đục,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D40E470-4A7B-4676-91C5-DAA2027D0D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8975" y="1266825"/>
            <a:ext cx="1752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/>
              <a:t>hiền hậu,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3A1CAA5-B65F-446F-A565-352A927BD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2975" y="1266825"/>
            <a:ext cx="16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/>
              <a:t>chia rẽ,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A7B8DE5-FAF8-4B8B-A52F-9EF2F43C7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4975" y="1673225"/>
            <a:ext cx="20193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 err="1"/>
              <a:t>cưu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mang</a:t>
            </a:r>
            <a:r>
              <a:rPr lang="en-US" altLang="en-US" sz="2800" b="1" dirty="0"/>
              <a:t>,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6E6C111-DA09-49CE-80A1-96A0133E0B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7575" y="1673225"/>
            <a:ext cx="16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/>
              <a:t>che chở,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7C2D719-325F-4108-9F63-D5D9E07370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5375" y="1673225"/>
            <a:ext cx="1828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/>
              <a:t>phúc hậu,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897A6C0-4FE6-4B35-8749-61BB53A79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5575" y="1673225"/>
            <a:ext cx="16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/>
              <a:t>hung ác,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9BC6185-7B78-4E35-A1DD-E10160D2F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7175" y="1673225"/>
            <a:ext cx="16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/>
              <a:t>độc ác,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C230B01-EED1-40E4-826D-A5CA10845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4975" y="2181225"/>
            <a:ext cx="16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/>
              <a:t>đôn hậu,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BEFF776-3E66-451F-9DD3-A4BBCAF26F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0875" y="2181225"/>
            <a:ext cx="1714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/>
              <a:t>đùm bọc,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AC2A1E4-50D7-420F-AB95-98390EDFE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2975" y="2181225"/>
            <a:ext cx="22479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/>
              <a:t>trung hậu,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08D8300-33CB-4EDA-8841-8E83195F4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5575" y="2181225"/>
            <a:ext cx="16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/>
              <a:t>nhân từ,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F6D584F-5E94-4912-8099-FB58C553B6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7175" y="2181225"/>
            <a:ext cx="16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/>
              <a:t>tàn bạo.</a:t>
            </a:r>
          </a:p>
        </p:txBody>
      </p:sp>
    </p:spTree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41 0.00393 L 0.10703 0.33912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1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33333E-6 L 0.30937 0.33518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69" y="1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87 0.02106 L 0.22187 0.55416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2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7 0.01064 L 0.25078 0.54352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70" y="2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33333E-6 L -0.1625 0.33125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5" y="1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-0.05255 L -0.12188 0.63819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3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28 -0.0382 L 0.0914 0.49328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34" y="2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1 -0.02014 L 0.13437 0.49375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23" y="2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09 -0.00903 L -0.14895 0.33194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02" y="1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07407E-6 L 0.04687 0.38703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4" y="1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07407E-6 L 0.07187 0.37592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4" y="1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.00764 L 0.28437 0.26157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19" y="1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03 -0.03495 L -0.02109 0.53356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2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94 0 L -0.12812 0.32338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3" y="1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16 -0.00417 L -0.10938 0.31921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1" y="1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 L 0.06562 0.20208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1" y="1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897C8B-0598-4F8C-89DA-3106F0C2B4B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043362" y="371475"/>
            <a:ext cx="4105276" cy="63817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en-US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ECD0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4785919-EEA4-453E-A544-09C20FA972C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0"/>
            <a:ext cx="0" cy="0"/>
          </a:xfrm>
        </p:spPr>
        <p:txBody>
          <a:bodyPr>
            <a:normAutofit fontScale="25000" lnSpcReduction="20000"/>
          </a:bodyPr>
          <a:lstStyle/>
          <a:p>
            <a:pPr marL="82550" indent="0" eaLnBrk="1" hangingPunct="1">
              <a:buFont typeface="Wingdings 2" panose="05020102010507070707" pitchFamily="18" charset="2"/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AD80EE1-B0EB-41FB-B5E7-367B5FCE99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3334" y="4250042"/>
            <a:ext cx="2491493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b="1" noProof="1">
                <a:solidFill>
                  <a:srgbClr val="FFCA2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Cùng nghĩa với “Đoàn kết”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11A3A30-723D-4A43-BC57-7F357FE32F57}"/>
              </a:ext>
            </a:extLst>
          </p:cNvPr>
          <p:cNvSpPr/>
          <p:nvPr/>
        </p:nvSpPr>
        <p:spPr>
          <a:xfrm>
            <a:off x="4632814" y="4271241"/>
            <a:ext cx="3191423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550" algn="ctr"/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cưu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đùm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AA0DF01-AE3B-4541-A7F6-CBBFA5DE93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9474" y="5386051"/>
            <a:ext cx="2341742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b="1" noProof="1">
                <a:solidFill>
                  <a:srgbClr val="FF5D6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Trái nghĩa với “Đoàn kết”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3BC06FA-E286-4DD4-ABE6-0FA3EB9E30FC}"/>
              </a:ext>
            </a:extLst>
          </p:cNvPr>
          <p:cNvSpPr/>
          <p:nvPr/>
        </p:nvSpPr>
        <p:spPr>
          <a:xfrm>
            <a:off x="5621216" y="5457979"/>
            <a:ext cx="2823846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đục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rẽ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noProof="1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EC3BE3B-2F9F-4CCB-95CA-256EF52631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395" y="1876111"/>
            <a:ext cx="2575336" cy="954107"/>
          </a:xfrm>
          <a:prstGeom prst="rect">
            <a:avLst/>
          </a:prstGeom>
          <a:solidFill>
            <a:srgbClr val="F6D8C3"/>
          </a:solidFill>
          <a:ln>
            <a:noFill/>
          </a:ln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b="1" noProof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Cùng nghĩa với “Nhân hậu”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C09E61E-1A7F-429A-88E2-A21F87DA5804}"/>
              </a:ext>
            </a:extLst>
          </p:cNvPr>
          <p:cNvSpPr/>
          <p:nvPr/>
        </p:nvSpPr>
        <p:spPr>
          <a:xfrm>
            <a:off x="3364907" y="1948492"/>
            <a:ext cx="4092887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550"/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CE78E86-29AD-4061-806B-D41DD8084B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4752" y="3106351"/>
            <a:ext cx="2461369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B6DED6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b="1" noProof="1">
                <a:solidFill>
                  <a:srgbClr val="E7945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Trái nghĩa với “Nhân hậu”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9C86DC7-E196-49B3-9971-B2B1644675FE}"/>
              </a:ext>
            </a:extLst>
          </p:cNvPr>
          <p:cNvSpPr/>
          <p:nvPr/>
        </p:nvSpPr>
        <p:spPr>
          <a:xfrm>
            <a:off x="4124300" y="3321538"/>
            <a:ext cx="3469604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hung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noProof="1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DA83FC-FD6B-4AFD-8C23-5ECE1A6554C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44605" y="21001"/>
            <a:ext cx="9049725" cy="1143000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Điền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ô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trống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hoàn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chỉnh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dưới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12" name="组合 10">
            <a:extLst>
              <a:ext uri="{FF2B5EF4-FFF2-40B4-BE49-F238E27FC236}">
                <a16:creationId xmlns:a16="http://schemas.microsoft.com/office/drawing/2014/main" xmlns="" id="{3598A510-1194-48C2-BF95-C9CE54F351FF}"/>
              </a:ext>
            </a:extLst>
          </p:cNvPr>
          <p:cNvGrpSpPr/>
          <p:nvPr/>
        </p:nvGrpSpPr>
        <p:grpSpPr bwMode="auto">
          <a:xfrm>
            <a:off x="568325" y="1610518"/>
            <a:ext cx="5184775" cy="1444625"/>
            <a:chOff x="1131060" y="1464197"/>
            <a:chExt cx="4247243" cy="1136981"/>
          </a:xfrm>
        </p:grpSpPr>
        <p:grpSp>
          <p:nvGrpSpPr>
            <p:cNvPr id="13" name="组合 3">
              <a:extLst>
                <a:ext uri="{FF2B5EF4-FFF2-40B4-BE49-F238E27FC236}">
                  <a16:creationId xmlns:a16="http://schemas.microsoft.com/office/drawing/2014/main" xmlns="" id="{86F6CF3B-13BF-4FB8-9C42-B8DD68057DB2}"/>
                </a:ext>
              </a:extLst>
            </p:cNvPr>
            <p:cNvGrpSpPr/>
            <p:nvPr/>
          </p:nvGrpSpPr>
          <p:grpSpPr bwMode="auto">
            <a:xfrm>
              <a:off x="1131060" y="1464197"/>
              <a:ext cx="4247243" cy="1136981"/>
              <a:chOff x="1131060" y="1464197"/>
              <a:chExt cx="4247243" cy="1136981"/>
            </a:xfrm>
          </p:grpSpPr>
          <p:pic>
            <p:nvPicPr>
              <p:cNvPr id="15" name="图片 4">
                <a:extLst>
                  <a:ext uri="{FF2B5EF4-FFF2-40B4-BE49-F238E27FC236}">
                    <a16:creationId xmlns:a16="http://schemas.microsoft.com/office/drawing/2014/main" xmlns="" id="{FA97B853-8460-4752-9618-58475709FBD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1061" y="1464197"/>
                <a:ext cx="4247242" cy="11369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图片 5">
                <a:extLst>
                  <a:ext uri="{FF2B5EF4-FFF2-40B4-BE49-F238E27FC236}">
                    <a16:creationId xmlns:a16="http://schemas.microsoft.com/office/drawing/2014/main" xmlns="" id="{E3BFA6EC-4F6E-4819-8CCF-9FB141857AF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r="86832"/>
              <a:stretch>
                <a:fillRect/>
              </a:stretch>
            </p:blipFill>
            <p:spPr bwMode="auto">
              <a:xfrm>
                <a:off x="1131060" y="1464197"/>
                <a:ext cx="1062174" cy="914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4" name="矩形 9">
              <a:extLst>
                <a:ext uri="{FF2B5EF4-FFF2-40B4-BE49-F238E27FC236}">
                  <a16:creationId xmlns:a16="http://schemas.microsoft.com/office/drawing/2014/main" xmlns="" id="{68FF745E-452A-4A8F-8873-E63BA2DF9D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9968" y="1511101"/>
              <a:ext cx="2332402" cy="582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9pPr>
            </a:lstStyle>
            <a:p>
              <a:pPr algn="ctr">
                <a:lnSpc>
                  <a:spcPct val="130000"/>
                </a:lnSpc>
                <a:spcBef>
                  <a:spcPct val="0"/>
                </a:spcBef>
                <a:buNone/>
              </a:pPr>
              <a:r>
                <a:rPr lang="en-US" altLang="zh-CN" sz="3600" b="1" dirty="0" err="1">
                  <a:latin typeface="Times New Roman" panose="02020603050405020304" pitchFamily="18" charset="0"/>
                  <a:ea typeface=".黑体-韩语" panose="02000500000000000000" pitchFamily="2" charset="-122"/>
                  <a:cs typeface="Times New Roman" panose="02020603050405020304" pitchFamily="18" charset="0"/>
                  <a:sym typeface="+mn-lt"/>
                </a:rPr>
                <a:t>Hiền</a:t>
              </a:r>
              <a:r>
                <a:rPr lang="en-US" altLang="zh-CN" sz="3600" b="1" dirty="0">
                  <a:latin typeface="Times New Roman" panose="02020603050405020304" pitchFamily="18" charset="0"/>
                  <a:ea typeface=".黑体-韩语" panose="02000500000000000000" pitchFamily="2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600" b="1" dirty="0" err="1">
                  <a:latin typeface="Times New Roman" panose="02020603050405020304" pitchFamily="18" charset="0"/>
                  <a:ea typeface=".黑体-韩语" panose="02000500000000000000" pitchFamily="2" charset="-122"/>
                  <a:cs typeface="Times New Roman" panose="02020603050405020304" pitchFamily="18" charset="0"/>
                  <a:sym typeface="+mn-lt"/>
                </a:rPr>
                <a:t>như</a:t>
              </a:r>
              <a:r>
                <a:rPr lang="en-US" altLang="zh-CN" sz="3600" b="1" dirty="0">
                  <a:latin typeface="Times New Roman" panose="02020603050405020304" pitchFamily="18" charset="0"/>
                  <a:ea typeface=".黑体-韩语" panose="02000500000000000000" pitchFamily="2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600" dirty="0">
                  <a:latin typeface="Times New Roman" panose="02020603050405020304" pitchFamily="18" charset="0"/>
                  <a:ea typeface=".黑体-韩语" panose="02000500000000000000" pitchFamily="2" charset="-122"/>
                  <a:cs typeface="Times New Roman" panose="02020603050405020304" pitchFamily="18" charset="0"/>
                  <a:sym typeface="+mn-lt"/>
                </a:rPr>
                <a:t>…..</a:t>
              </a:r>
              <a:endParaRPr lang="zh-CN" altLang="en-US" sz="3600" dirty="0">
                <a:latin typeface="Times New Roman" panose="02020603050405020304" pitchFamily="18" charset="0"/>
                <a:ea typeface=".黑体-韩语" panose="02000500000000000000" pitchFamily="2" charset="-122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17" name="组合 10">
            <a:extLst>
              <a:ext uri="{FF2B5EF4-FFF2-40B4-BE49-F238E27FC236}">
                <a16:creationId xmlns:a16="http://schemas.microsoft.com/office/drawing/2014/main" xmlns="" id="{C4E1CDA4-1463-47CC-82E9-6CA28391FAD5}"/>
              </a:ext>
            </a:extLst>
          </p:cNvPr>
          <p:cNvGrpSpPr/>
          <p:nvPr/>
        </p:nvGrpSpPr>
        <p:grpSpPr bwMode="auto">
          <a:xfrm>
            <a:off x="309625" y="3717925"/>
            <a:ext cx="5184775" cy="1444625"/>
            <a:chOff x="1131060" y="1464197"/>
            <a:chExt cx="4247243" cy="1136981"/>
          </a:xfrm>
        </p:grpSpPr>
        <p:grpSp>
          <p:nvGrpSpPr>
            <p:cNvPr id="18" name="组合 3">
              <a:extLst>
                <a:ext uri="{FF2B5EF4-FFF2-40B4-BE49-F238E27FC236}">
                  <a16:creationId xmlns:a16="http://schemas.microsoft.com/office/drawing/2014/main" xmlns="" id="{986FB8C4-7B67-43B6-B22B-079B1B502FAC}"/>
                </a:ext>
              </a:extLst>
            </p:cNvPr>
            <p:cNvGrpSpPr/>
            <p:nvPr/>
          </p:nvGrpSpPr>
          <p:grpSpPr bwMode="auto">
            <a:xfrm>
              <a:off x="1131060" y="1464197"/>
              <a:ext cx="4247243" cy="1136981"/>
              <a:chOff x="1131060" y="1464197"/>
              <a:chExt cx="4247243" cy="1136981"/>
            </a:xfrm>
          </p:grpSpPr>
          <p:pic>
            <p:nvPicPr>
              <p:cNvPr id="20" name="图片 4">
                <a:extLst>
                  <a:ext uri="{FF2B5EF4-FFF2-40B4-BE49-F238E27FC236}">
                    <a16:creationId xmlns:a16="http://schemas.microsoft.com/office/drawing/2014/main" xmlns="" id="{615D2B14-47B7-496F-B297-AF0689652E1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1061" y="1464197"/>
                <a:ext cx="4247242" cy="11369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图片 5">
                <a:extLst>
                  <a:ext uri="{FF2B5EF4-FFF2-40B4-BE49-F238E27FC236}">
                    <a16:creationId xmlns:a16="http://schemas.microsoft.com/office/drawing/2014/main" xmlns="" id="{D6BF887E-5422-41C5-BE47-3E4171CC70F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r="86832"/>
              <a:stretch>
                <a:fillRect/>
              </a:stretch>
            </p:blipFill>
            <p:spPr bwMode="auto">
              <a:xfrm>
                <a:off x="1131060" y="1464197"/>
                <a:ext cx="1062174" cy="914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9" name="矩形 9">
              <a:extLst>
                <a:ext uri="{FF2B5EF4-FFF2-40B4-BE49-F238E27FC236}">
                  <a16:creationId xmlns:a16="http://schemas.microsoft.com/office/drawing/2014/main" xmlns="" id="{149F0064-1DC7-4792-A1E6-B38B7899CE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5752" y="1511101"/>
              <a:ext cx="2416443" cy="582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9pPr>
            </a:lstStyle>
            <a:p>
              <a:pPr algn="ctr">
                <a:lnSpc>
                  <a:spcPct val="130000"/>
                </a:lnSpc>
                <a:spcBef>
                  <a:spcPct val="0"/>
                </a:spcBef>
                <a:buNone/>
              </a:pPr>
              <a:r>
                <a:rPr lang="en-US" altLang="zh-CN" sz="3600" b="1">
                  <a:latin typeface="Times New Roman" panose="02020603050405020304" pitchFamily="18" charset="0"/>
                  <a:ea typeface=".黑体-韩语" panose="02000500000000000000" pitchFamily="2" charset="-122"/>
                  <a:cs typeface="Times New Roman" panose="02020603050405020304" pitchFamily="18" charset="0"/>
                  <a:sym typeface="+mn-lt"/>
                </a:rPr>
                <a:t>Lành như </a:t>
              </a:r>
              <a:r>
                <a:rPr lang="en-US" altLang="zh-CN" sz="3600">
                  <a:latin typeface="Times New Roman" panose="02020603050405020304" pitchFamily="18" charset="0"/>
                  <a:ea typeface=".黑体-韩语" panose="02000500000000000000" pitchFamily="2" charset="-122"/>
                  <a:cs typeface="Times New Roman" panose="02020603050405020304" pitchFamily="18" charset="0"/>
                  <a:sym typeface="+mn-lt"/>
                </a:rPr>
                <a:t>…..</a:t>
              </a:r>
              <a:endParaRPr lang="zh-CN" altLang="en-US" sz="3600" dirty="0">
                <a:latin typeface="Times New Roman" panose="02020603050405020304" pitchFamily="18" charset="0"/>
                <a:ea typeface=".黑体-韩语" panose="02000500000000000000" pitchFamily="2" charset="-122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22" name="组合 10">
            <a:extLst>
              <a:ext uri="{FF2B5EF4-FFF2-40B4-BE49-F238E27FC236}">
                <a16:creationId xmlns:a16="http://schemas.microsoft.com/office/drawing/2014/main" xmlns="" id="{1E73B9D7-0D6A-4354-B36B-2FC379AD3FD1}"/>
              </a:ext>
            </a:extLst>
          </p:cNvPr>
          <p:cNvGrpSpPr/>
          <p:nvPr/>
        </p:nvGrpSpPr>
        <p:grpSpPr bwMode="auto">
          <a:xfrm>
            <a:off x="6019800" y="1610517"/>
            <a:ext cx="5184775" cy="1444625"/>
            <a:chOff x="1131060" y="1464197"/>
            <a:chExt cx="4247243" cy="1136981"/>
          </a:xfrm>
        </p:grpSpPr>
        <p:grpSp>
          <p:nvGrpSpPr>
            <p:cNvPr id="23" name="组合 3">
              <a:extLst>
                <a:ext uri="{FF2B5EF4-FFF2-40B4-BE49-F238E27FC236}">
                  <a16:creationId xmlns:a16="http://schemas.microsoft.com/office/drawing/2014/main" xmlns="" id="{72DA28D7-A311-40A1-A1BF-199047D4D7EF}"/>
                </a:ext>
              </a:extLst>
            </p:cNvPr>
            <p:cNvGrpSpPr/>
            <p:nvPr/>
          </p:nvGrpSpPr>
          <p:grpSpPr bwMode="auto">
            <a:xfrm>
              <a:off x="1131060" y="1464197"/>
              <a:ext cx="4247243" cy="1136981"/>
              <a:chOff x="1131060" y="1464197"/>
              <a:chExt cx="4247243" cy="1136981"/>
            </a:xfrm>
          </p:grpSpPr>
          <p:pic>
            <p:nvPicPr>
              <p:cNvPr id="25" name="图片 4">
                <a:extLst>
                  <a:ext uri="{FF2B5EF4-FFF2-40B4-BE49-F238E27FC236}">
                    <a16:creationId xmlns:a16="http://schemas.microsoft.com/office/drawing/2014/main" xmlns="" id="{68E4EA12-C293-44D0-89C2-31CD5B50E0B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1061" y="1464197"/>
                <a:ext cx="4247242" cy="11369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" name="图片 5">
                <a:extLst>
                  <a:ext uri="{FF2B5EF4-FFF2-40B4-BE49-F238E27FC236}">
                    <a16:creationId xmlns:a16="http://schemas.microsoft.com/office/drawing/2014/main" xmlns="" id="{310F07E7-0FF5-43C4-AA7D-B2DEA91C9FA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r="86832"/>
              <a:stretch>
                <a:fillRect/>
              </a:stretch>
            </p:blipFill>
            <p:spPr bwMode="auto">
              <a:xfrm>
                <a:off x="1131060" y="1464197"/>
                <a:ext cx="1062174" cy="914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4" name="矩形 9">
              <a:extLst>
                <a:ext uri="{FF2B5EF4-FFF2-40B4-BE49-F238E27FC236}">
                  <a16:creationId xmlns:a16="http://schemas.microsoft.com/office/drawing/2014/main" xmlns="" id="{3AEE6C51-D03D-4C38-9DB5-EB7D958B8C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8505" y="1511101"/>
              <a:ext cx="2055329" cy="582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9pPr>
            </a:lstStyle>
            <a:p>
              <a:pPr algn="ctr">
                <a:lnSpc>
                  <a:spcPct val="130000"/>
                </a:lnSpc>
                <a:spcBef>
                  <a:spcPct val="0"/>
                </a:spcBef>
                <a:buNone/>
              </a:pPr>
              <a:r>
                <a:rPr lang="en-US" altLang="zh-CN" sz="3600" b="1">
                  <a:latin typeface="Times New Roman" panose="02020603050405020304" pitchFamily="18" charset="0"/>
                  <a:ea typeface=".黑体-韩语" panose="02000500000000000000" pitchFamily="2" charset="-122"/>
                  <a:cs typeface="Times New Roman" panose="02020603050405020304" pitchFamily="18" charset="0"/>
                  <a:sym typeface="+mn-lt"/>
                </a:rPr>
                <a:t>Dữ như </a:t>
              </a:r>
              <a:r>
                <a:rPr lang="en-US" altLang="zh-CN" sz="3600">
                  <a:latin typeface="Times New Roman" panose="02020603050405020304" pitchFamily="18" charset="0"/>
                  <a:ea typeface=".黑体-韩语" panose="02000500000000000000" pitchFamily="2" charset="-122"/>
                  <a:cs typeface="Times New Roman" panose="02020603050405020304" pitchFamily="18" charset="0"/>
                  <a:sym typeface="+mn-lt"/>
                </a:rPr>
                <a:t>…..</a:t>
              </a:r>
              <a:endParaRPr lang="zh-CN" altLang="en-US" sz="3600" dirty="0">
                <a:latin typeface="Times New Roman" panose="02020603050405020304" pitchFamily="18" charset="0"/>
                <a:ea typeface=".黑体-韩语" panose="02000500000000000000" pitchFamily="2" charset="-122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27" name="组合 10">
            <a:extLst>
              <a:ext uri="{FF2B5EF4-FFF2-40B4-BE49-F238E27FC236}">
                <a16:creationId xmlns:a16="http://schemas.microsoft.com/office/drawing/2014/main" xmlns="" id="{F0327FBD-22CD-48A3-886D-F49244037052}"/>
              </a:ext>
            </a:extLst>
          </p:cNvPr>
          <p:cNvGrpSpPr/>
          <p:nvPr/>
        </p:nvGrpSpPr>
        <p:grpSpPr bwMode="auto">
          <a:xfrm>
            <a:off x="5913275" y="3638413"/>
            <a:ext cx="5969099" cy="1825625"/>
            <a:chOff x="1114763" y="1464197"/>
            <a:chExt cx="4263540" cy="1136981"/>
          </a:xfrm>
        </p:grpSpPr>
        <p:grpSp>
          <p:nvGrpSpPr>
            <p:cNvPr id="28" name="组合 3">
              <a:extLst>
                <a:ext uri="{FF2B5EF4-FFF2-40B4-BE49-F238E27FC236}">
                  <a16:creationId xmlns:a16="http://schemas.microsoft.com/office/drawing/2014/main" xmlns="" id="{49AC5371-9046-4C38-BE1D-9DF08DE430FE}"/>
                </a:ext>
              </a:extLst>
            </p:cNvPr>
            <p:cNvGrpSpPr/>
            <p:nvPr/>
          </p:nvGrpSpPr>
          <p:grpSpPr bwMode="auto">
            <a:xfrm>
              <a:off x="1114763" y="1464197"/>
              <a:ext cx="4263540" cy="1136981"/>
              <a:chOff x="1114763" y="1464197"/>
              <a:chExt cx="4263540" cy="1136981"/>
            </a:xfrm>
          </p:grpSpPr>
          <p:pic>
            <p:nvPicPr>
              <p:cNvPr id="30" name="图片 4">
                <a:extLst>
                  <a:ext uri="{FF2B5EF4-FFF2-40B4-BE49-F238E27FC236}">
                    <a16:creationId xmlns:a16="http://schemas.microsoft.com/office/drawing/2014/main" xmlns="" id="{86356C57-B65F-490B-BA07-F3B6F4EF25F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1061" y="1464197"/>
                <a:ext cx="4247242" cy="11369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" name="图片 5">
                <a:extLst>
                  <a:ext uri="{FF2B5EF4-FFF2-40B4-BE49-F238E27FC236}">
                    <a16:creationId xmlns:a16="http://schemas.microsoft.com/office/drawing/2014/main" xmlns="" id="{92BD011E-7D84-42A4-9F5D-74C9334C2F2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r="86832"/>
              <a:stretch>
                <a:fillRect/>
              </a:stretch>
            </p:blipFill>
            <p:spPr bwMode="auto">
              <a:xfrm>
                <a:off x="1114763" y="1501703"/>
                <a:ext cx="989356" cy="755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9" name="矩形 9">
              <a:extLst>
                <a:ext uri="{FF2B5EF4-FFF2-40B4-BE49-F238E27FC236}">
                  <a16:creationId xmlns:a16="http://schemas.microsoft.com/office/drawing/2014/main" xmlns="" id="{19993CCC-6FDA-40FC-AC68-328B2A9B65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716" y="1538424"/>
              <a:ext cx="2706949" cy="747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3600" b="1">
                  <a:latin typeface="Times New Roman" panose="02020603050405020304" pitchFamily="18" charset="0"/>
                  <a:ea typeface=".黑体-韩语" panose="02000500000000000000" pitchFamily="2" charset="-122"/>
                  <a:cs typeface="Times New Roman" panose="02020603050405020304" pitchFamily="18" charset="0"/>
                  <a:sym typeface="+mn-lt"/>
                </a:rPr>
                <a:t>Thương nhau như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3600">
                  <a:latin typeface="Times New Roman" panose="02020603050405020304" pitchFamily="18" charset="0"/>
                  <a:ea typeface=".黑体-韩语" panose="02000500000000000000" pitchFamily="2" charset="-122"/>
                  <a:cs typeface="Times New Roman" panose="02020603050405020304" pitchFamily="18" charset="0"/>
                  <a:sym typeface="+mn-lt"/>
                </a:rPr>
                <a:t> …..</a:t>
              </a:r>
              <a:endParaRPr lang="zh-CN" altLang="en-US" sz="3600" dirty="0">
                <a:latin typeface="Times New Roman" panose="02020603050405020304" pitchFamily="18" charset="0"/>
                <a:ea typeface=".黑体-韩语" panose="02000500000000000000" pitchFamily="2" charset="-122"/>
                <a:cs typeface="Times New Roman" panose="02020603050405020304" pitchFamily="18" charset="0"/>
                <a:sym typeface="+mn-lt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67FF5C4-9DBC-473D-BD74-EC770BAFD60B}"/>
              </a:ext>
            </a:extLst>
          </p:cNvPr>
          <p:cNvSpPr txBox="1"/>
          <p:nvPr/>
        </p:nvSpPr>
        <p:spPr>
          <a:xfrm>
            <a:off x="3421373" y="1754724"/>
            <a:ext cx="851515" cy="64633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bụt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2D3C2F0D-125E-487C-91FD-336852FA4DBC}"/>
              </a:ext>
            </a:extLst>
          </p:cNvPr>
          <p:cNvSpPr txBox="1"/>
          <p:nvPr/>
        </p:nvSpPr>
        <p:spPr>
          <a:xfrm>
            <a:off x="3211323" y="3847909"/>
            <a:ext cx="825867" cy="64633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62C7019D-9FF8-4737-AA24-9092AE225B94}"/>
              </a:ext>
            </a:extLst>
          </p:cNvPr>
          <p:cNvSpPr txBox="1"/>
          <p:nvPr/>
        </p:nvSpPr>
        <p:spPr>
          <a:xfrm>
            <a:off x="8706512" y="1754724"/>
            <a:ext cx="877163" cy="64633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cọp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359F4F79-010D-48D6-B12E-0013003BA32C}"/>
              </a:ext>
            </a:extLst>
          </p:cNvPr>
          <p:cNvSpPr txBox="1"/>
          <p:nvPr/>
        </p:nvSpPr>
        <p:spPr>
          <a:xfrm>
            <a:off x="8311896" y="4299177"/>
            <a:ext cx="2185214" cy="64633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 em gái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2" grpId="0"/>
      <p:bldP spid="33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66585" y="2866314"/>
            <a:ext cx="6822392" cy="3150283"/>
            <a:chOff x="0" y="0"/>
            <a:chExt cx="8245799" cy="5464765"/>
          </a:xfrm>
          <a:solidFill>
            <a:srgbClr val="FFFF00">
              <a:alpha val="40000"/>
            </a:srgbClr>
          </a:solidFill>
        </p:grpSpPr>
        <p:sp>
          <p:nvSpPr>
            <p:cNvPr id="3" name="Freeform 3"/>
            <p:cNvSpPr/>
            <p:nvPr/>
          </p:nvSpPr>
          <p:spPr>
            <a:xfrm>
              <a:off x="-4213" y="0"/>
              <a:ext cx="8250011" cy="5464765"/>
            </a:xfrm>
            <a:custGeom>
              <a:avLst/>
              <a:gdLst/>
              <a:ahLst/>
              <a:cxnLst/>
              <a:rect l="l" t="t" r="r" b="b"/>
              <a:pathLst>
                <a:path w="8250011" h="5464765">
                  <a:moveTo>
                    <a:pt x="278431" y="16918"/>
                  </a:moveTo>
                  <a:cubicBezTo>
                    <a:pt x="278431" y="16918"/>
                    <a:pt x="604014" y="12258"/>
                    <a:pt x="1016982" y="12454"/>
                  </a:cubicBezTo>
                  <a:cubicBezTo>
                    <a:pt x="6568136" y="12671"/>
                    <a:pt x="7975943" y="0"/>
                    <a:pt x="7975943" y="0"/>
                  </a:cubicBezTo>
                  <a:cubicBezTo>
                    <a:pt x="8043407" y="0"/>
                    <a:pt x="8119344" y="0"/>
                    <a:pt x="8198117" y="85073"/>
                  </a:cubicBezTo>
                  <a:cubicBezTo>
                    <a:pt x="8241095" y="131488"/>
                    <a:pt x="8242163" y="240224"/>
                    <a:pt x="8242568" y="320281"/>
                  </a:cubicBezTo>
                  <a:cubicBezTo>
                    <a:pt x="8242568" y="320281"/>
                    <a:pt x="8240864" y="3898986"/>
                    <a:pt x="8240864" y="4702181"/>
                  </a:cubicBezTo>
                  <a:cubicBezTo>
                    <a:pt x="8240864" y="4916340"/>
                    <a:pt x="8250011" y="5215519"/>
                    <a:pt x="8250011" y="5215519"/>
                  </a:cubicBezTo>
                  <a:cubicBezTo>
                    <a:pt x="8250011" y="5344188"/>
                    <a:pt x="8245842" y="5464765"/>
                    <a:pt x="7993004" y="5456631"/>
                  </a:cubicBezTo>
                  <a:cubicBezTo>
                    <a:pt x="7993004" y="5456631"/>
                    <a:pt x="7616532" y="5436333"/>
                    <a:pt x="6766938" y="5443931"/>
                  </a:cubicBezTo>
                  <a:cubicBezTo>
                    <a:pt x="2079974" y="5452065"/>
                    <a:pt x="304023" y="5464765"/>
                    <a:pt x="304023" y="5464765"/>
                  </a:cubicBezTo>
                  <a:cubicBezTo>
                    <a:pt x="132548" y="5464765"/>
                    <a:pt x="4213" y="5363696"/>
                    <a:pt x="8532" y="5161149"/>
                  </a:cubicBezTo>
                  <a:cubicBezTo>
                    <a:pt x="8532" y="5161149"/>
                    <a:pt x="9630" y="4662608"/>
                    <a:pt x="4815" y="143773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grpFill/>
          </p:spPr>
        </p:sp>
      </p:grpSp>
      <p:sp>
        <p:nvSpPr>
          <p:cNvPr id="9" name="TextBox 9"/>
          <p:cNvSpPr txBox="1"/>
          <p:nvPr/>
        </p:nvSpPr>
        <p:spPr>
          <a:xfrm>
            <a:off x="4766854" y="3429000"/>
            <a:ext cx="5473280" cy="1562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ruột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thịt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đùm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bọc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27262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003850" y="1424753"/>
            <a:ext cx="5427300" cy="1958130"/>
            <a:chOff x="1009983" y="440608"/>
            <a:chExt cx="6380390" cy="2612938"/>
          </a:xfrm>
        </p:grpSpPr>
        <p:grpSp>
          <p:nvGrpSpPr>
            <p:cNvPr id="4" name="Group 4"/>
            <p:cNvGrpSpPr/>
            <p:nvPr/>
          </p:nvGrpSpPr>
          <p:grpSpPr>
            <a:xfrm>
              <a:off x="1009983" y="939089"/>
              <a:ext cx="6380390" cy="2114457"/>
              <a:chOff x="0" y="0"/>
              <a:chExt cx="3435356" cy="1138475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-4262"/>
                <a:ext cx="3443102" cy="1144961"/>
              </a:xfrm>
              <a:custGeom>
                <a:avLst/>
                <a:gdLst/>
                <a:ahLst/>
                <a:cxnLst/>
                <a:rect l="l" t="t" r="r" b="b"/>
                <a:pathLst>
                  <a:path w="3443102" h="1144961">
                    <a:moveTo>
                      <a:pt x="2504203" y="1133773"/>
                    </a:moveTo>
                    <a:cubicBezTo>
                      <a:pt x="2504203" y="1133773"/>
                      <a:pt x="2084450" y="1144961"/>
                      <a:pt x="1621865" y="1142339"/>
                    </a:cubicBezTo>
                    <a:cubicBezTo>
                      <a:pt x="1584822" y="1140177"/>
                      <a:pt x="1057073" y="1132352"/>
                      <a:pt x="1057073" y="1132352"/>
                    </a:cubicBezTo>
                    <a:cubicBezTo>
                      <a:pt x="812931" y="1123518"/>
                      <a:pt x="565145" y="1106537"/>
                      <a:pt x="398404" y="1048359"/>
                    </a:cubicBezTo>
                    <a:cubicBezTo>
                      <a:pt x="120505" y="951398"/>
                      <a:pt x="0" y="773869"/>
                      <a:pt x="0" y="577261"/>
                    </a:cubicBezTo>
                    <a:lnTo>
                      <a:pt x="0" y="577259"/>
                    </a:lnTo>
                    <a:cubicBezTo>
                      <a:pt x="8536" y="440430"/>
                      <a:pt x="34263" y="311302"/>
                      <a:pt x="140291" y="225758"/>
                    </a:cubicBezTo>
                    <a:cubicBezTo>
                      <a:pt x="342602" y="62530"/>
                      <a:pt x="736658" y="7673"/>
                      <a:pt x="1155311" y="7673"/>
                    </a:cubicBezTo>
                    <a:cubicBezTo>
                      <a:pt x="1155311" y="7673"/>
                      <a:pt x="1551711" y="15681"/>
                      <a:pt x="1584822" y="7673"/>
                    </a:cubicBezTo>
                    <a:cubicBezTo>
                      <a:pt x="1865523" y="0"/>
                      <a:pt x="2329451" y="7673"/>
                      <a:pt x="2329451" y="7673"/>
                    </a:cubicBezTo>
                    <a:cubicBezTo>
                      <a:pt x="2697758" y="15152"/>
                      <a:pt x="3061071" y="84484"/>
                      <a:pt x="3258811" y="207066"/>
                    </a:cubicBezTo>
                    <a:cubicBezTo>
                      <a:pt x="3409828" y="300683"/>
                      <a:pt x="3443102" y="425358"/>
                      <a:pt x="3433962" y="577261"/>
                    </a:cubicBezTo>
                    <a:lnTo>
                      <a:pt x="3433962" y="577262"/>
                    </a:lnTo>
                    <a:cubicBezTo>
                      <a:pt x="3433962" y="891835"/>
                      <a:pt x="3150965" y="1105932"/>
                      <a:pt x="2504203" y="1133773"/>
                    </a:cubicBez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  <a:alpha val="80000"/>
                </a:schemeClr>
              </a:solidFill>
            </p:spPr>
          </p:sp>
        </p:grpSp>
        <p:sp>
          <p:nvSpPr>
            <p:cNvPr id="6" name="TextBox 6"/>
            <p:cNvSpPr txBox="1"/>
            <p:nvPr/>
          </p:nvSpPr>
          <p:spPr>
            <a:xfrm>
              <a:off x="1682869" y="1503744"/>
              <a:ext cx="5034618" cy="92090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759"/>
                </a:lnSpc>
              </a:pPr>
              <a:r>
                <a:rPr lang="en-US" sz="4400" b="1" dirty="0" err="1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Môi</a:t>
              </a:r>
              <a:r>
                <a:rPr lang="en-US" sz="44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hở</a:t>
              </a:r>
              <a:r>
                <a:rPr lang="en-US" sz="44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răng</a:t>
              </a:r>
              <a:r>
                <a:rPr lang="en-US" sz="44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lạnh</a:t>
              </a:r>
              <a:endParaRPr lang="en-US" sz="4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550356" y="440608"/>
              <a:ext cx="1299640" cy="806728"/>
            </a:xfrm>
            <a:prstGeom prst="rect">
              <a:avLst/>
            </a:prstGeom>
          </p:spPr>
        </p:pic>
      </p:grpSp>
      <p:sp>
        <p:nvSpPr>
          <p:cNvPr id="18" name="Rectangle 17"/>
          <p:cNvSpPr/>
          <p:nvPr/>
        </p:nvSpPr>
        <p:spPr>
          <a:xfrm>
            <a:off x="1152939" y="4828"/>
            <a:ext cx="9157252" cy="114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684314657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93</TotalTime>
  <Words>553</Words>
  <Application>Microsoft Office PowerPoint</Application>
  <PresentationFormat>Custom</PresentationFormat>
  <Paragraphs>75</Paragraphs>
  <Slides>14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Facet</vt:lpstr>
      <vt:lpstr>Slide 1</vt:lpstr>
      <vt:lpstr>Slide 2</vt:lpstr>
      <vt:lpstr>Slide 3</vt:lpstr>
      <vt:lpstr>Slide 4</vt:lpstr>
      <vt:lpstr>Slide 5</vt:lpstr>
      <vt:lpstr>2. Xếp các từ sau vào ô thích hợp trong bảng: </vt:lpstr>
      <vt:lpstr>3. Tìm các từ</vt:lpstr>
      <vt:lpstr>4. Điền vào ô trống để hoàn chỉnh các thành ngữ dưới đây:</vt:lpstr>
      <vt:lpstr>Slide 9</vt:lpstr>
      <vt:lpstr>Slide 10</vt:lpstr>
      <vt:lpstr>Slide 11</vt:lpstr>
      <vt:lpstr>Slide 12</vt:lpstr>
      <vt:lpstr>Em hãy chọn biểu tượng thể hiện mức độ yêu thích bài học của em: 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Toàn Thắng Lê</dc:creator>
  <cp:lastModifiedBy>SONY</cp:lastModifiedBy>
  <cp:revision>16</cp:revision>
  <dcterms:created xsi:type="dcterms:W3CDTF">2021-08-29T13:45:00Z</dcterms:created>
  <dcterms:modified xsi:type="dcterms:W3CDTF">2021-10-06T10:36:50Z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E03202394CEF4D418E1A0820807E5128</vt:lpwstr>
  </property>
  <property fmtid="{D5CDD505-2E9C-101B-9397-08002B2CF9AE}" pid="3" name="KSOProductBuildVer">
    <vt:lpwstr>1033-11.2.0.10296</vt:lpwstr>
  </property>
</Properties>
</file>